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 varScale="1">
        <p:scale>
          <a:sx n="114" d="100"/>
          <a:sy n="114" d="100"/>
        </p:scale>
        <p:origin x="70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15.6</c:v>
                </c:pt>
                <c:pt idx="1">
                  <c:v>75.2</c:v>
                </c:pt>
                <c:pt idx="2">
                  <c:v>65.8</c:v>
                </c:pt>
                <c:pt idx="3">
                  <c:v>90.4</c:v>
                </c:pt>
                <c:pt idx="4">
                  <c:v>54.1</c:v>
                </c:pt>
                <c:pt idx="5">
                  <c:v>94.3</c:v>
                </c:pt>
                <c:pt idx="6">
                  <c:v>62.8</c:v>
                </c:pt>
                <c:pt idx="7">
                  <c:v>67.3</c:v>
                </c:pt>
                <c:pt idx="8">
                  <c:v>95.7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</c:v>
                </c:pt>
                <c:pt idx="1">
                  <c:v>3.6</c:v>
                </c:pt>
                <c:pt idx="2">
                  <c:v>7.9</c:v>
                </c:pt>
                <c:pt idx="3">
                  <c:v>0.3</c:v>
                </c:pt>
                <c:pt idx="4">
                  <c:v>3.1</c:v>
                </c:pt>
                <c:pt idx="5">
                  <c:v>5</c:v>
                </c:pt>
                <c:pt idx="6">
                  <c:v>0.7</c:v>
                </c:pt>
                <c:pt idx="7">
                  <c:v>5.6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66.099999999999994</c:v>
                </c:pt>
                <c:pt idx="1">
                  <c:v>21.2</c:v>
                </c:pt>
                <c:pt idx="2">
                  <c:v>26.3</c:v>
                </c:pt>
                <c:pt idx="3">
                  <c:v>9.3000000000000007</c:v>
                </c:pt>
                <c:pt idx="4">
                  <c:v>42.8</c:v>
                </c:pt>
                <c:pt idx="5">
                  <c:v>0.7</c:v>
                </c:pt>
                <c:pt idx="6">
                  <c:v>36.5</c:v>
                </c:pt>
                <c:pt idx="7">
                  <c:v>27.1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2271.5</c:v>
                </c:pt>
                <c:pt idx="1">
                  <c:v>623.9</c:v>
                </c:pt>
                <c:pt idx="2">
                  <c:v>806.8</c:v>
                </c:pt>
                <c:pt idx="3">
                  <c:v>203.1</c:v>
                </c:pt>
                <c:pt idx="4">
                  <c:v>810.1</c:v>
                </c:pt>
                <c:pt idx="5">
                  <c:v>8727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1209.8</c:v>
                </c:pt>
                <c:pt idx="1">
                  <c:v>1738.7</c:v>
                </c:pt>
                <c:pt idx="2">
                  <c:v>3047.7</c:v>
                </c:pt>
                <c:pt idx="3">
                  <c:v>997.6</c:v>
                </c:pt>
                <c:pt idx="4">
                  <c:v>5431.3</c:v>
                </c:pt>
                <c:pt idx="5">
                  <c:v>728.2</c:v>
                </c:pt>
                <c:pt idx="6">
                  <c:v>611.70000000000005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7.3</c:v>
                </c:pt>
                <c:pt idx="1">
                  <c:v>79.599999999999994</c:v>
                </c:pt>
                <c:pt idx="2">
                  <c:v>79.3</c:v>
                </c:pt>
                <c:pt idx="3">
                  <c:v>87.9</c:v>
                </c:pt>
                <c:pt idx="4">
                  <c:v>80.2</c:v>
                </c:pt>
                <c:pt idx="5">
                  <c:v>78.2</c:v>
                </c:pt>
                <c:pt idx="6">
                  <c:v>74.099999999999994</c:v>
                </c:pt>
                <c:pt idx="7">
                  <c:v>81.599999999999994</c:v>
                </c:pt>
                <c:pt idx="8">
                  <c:v>78.2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12.5</c:v>
                </c:pt>
                <c:pt idx="1">
                  <c:v>20.399999999999999</c:v>
                </c:pt>
                <c:pt idx="2">
                  <c:v>20.7</c:v>
                </c:pt>
                <c:pt idx="3">
                  <c:v>12.1</c:v>
                </c:pt>
                <c:pt idx="4">
                  <c:v>19.8</c:v>
                </c:pt>
                <c:pt idx="5">
                  <c:v>21.6</c:v>
                </c:pt>
                <c:pt idx="6">
                  <c:v>25.9</c:v>
                </c:pt>
                <c:pt idx="7">
                  <c:v>18.399999999999999</c:v>
                </c:pt>
                <c:pt idx="8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60,2%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0"/>
                  <c:y val="-8.4713293191292269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 smtClean="0"/>
                      <a:t>;</a:t>
                    </a:r>
                  </a:p>
                  <a:p>
                    <a:r>
                      <a:rPr lang="en-US" baseline="0" dirty="0" smtClean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fld id="{14005EE9-C9D6-400D-8FAB-6AD1FBA9C67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12,1%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6.992125984251979E-2"/>
                  <c:y val="6.8082935999781935E-2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10,7%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7.3446327683615795E-2"/>
                  <c:y val="-6.6762498978285206E-2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12,6%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8289.2999999999993</c:v>
                </c:pt>
                <c:pt idx="1">
                  <c:v>12.4</c:v>
                </c:pt>
                <c:pt idx="2">
                  <c:v>1662.8</c:v>
                </c:pt>
                <c:pt idx="3">
                  <c:v>122.6</c:v>
                </c:pt>
                <c:pt idx="4">
                  <c:v>1467.1</c:v>
                </c:pt>
                <c:pt idx="5">
                  <c:v>472.3</c:v>
                </c:pt>
                <c:pt idx="6">
                  <c:v>1738.5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60.2</c:v>
                </c:pt>
                <c:pt idx="1">
                  <c:v>60.8</c:v>
                </c:pt>
                <c:pt idx="2">
                  <c:v>55</c:v>
                </c:pt>
                <c:pt idx="3">
                  <c:v>72.400000000000006</c:v>
                </c:pt>
                <c:pt idx="4">
                  <c:v>50.5</c:v>
                </c:pt>
                <c:pt idx="5">
                  <c:v>66.3</c:v>
                </c:pt>
                <c:pt idx="6">
                  <c:v>56.2</c:v>
                </c:pt>
                <c:pt idx="7">
                  <c:v>62.1</c:v>
                </c:pt>
                <c:pt idx="8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12.1</c:v>
                </c:pt>
                <c:pt idx="1">
                  <c:v>9.5</c:v>
                </c:pt>
                <c:pt idx="2">
                  <c:v>17.100000000000001</c:v>
                </c:pt>
                <c:pt idx="3">
                  <c:v>6</c:v>
                </c:pt>
                <c:pt idx="4">
                  <c:v>7.8</c:v>
                </c:pt>
                <c:pt idx="5">
                  <c:v>6.5</c:v>
                </c:pt>
                <c:pt idx="6">
                  <c:v>11.5</c:v>
                </c:pt>
                <c:pt idx="7">
                  <c:v>11.7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  <c:pt idx="3">
                  <c:v>2.8</c:v>
                </c:pt>
                <c:pt idx="4">
                  <c:v>1.5</c:v>
                </c:pt>
                <c:pt idx="5">
                  <c:v>1</c:v>
                </c:pt>
                <c:pt idx="6">
                  <c:v>1.2</c:v>
                </c:pt>
                <c:pt idx="7">
                  <c:v>1.1000000000000001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12.4</c:v>
                </c:pt>
                <c:pt idx="1">
                  <c:v>28.4</c:v>
                </c:pt>
                <c:pt idx="2">
                  <c:v>26.8</c:v>
                </c:pt>
                <c:pt idx="3">
                  <c:v>18.8</c:v>
                </c:pt>
                <c:pt idx="4">
                  <c:v>40.1</c:v>
                </c:pt>
                <c:pt idx="5">
                  <c:v>26.2</c:v>
                </c:pt>
                <c:pt idx="6">
                  <c:v>31.1</c:v>
                </c:pt>
                <c:pt idx="7">
                  <c:v>25.1</c:v>
                </c:pt>
                <c:pt idx="8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01.07.17 г.</c:v>
                </c:pt>
                <c:pt idx="1">
                  <c:v>01.07.18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1276.8</c:v>
                </c:pt>
                <c:pt idx="1">
                  <c:v>615.1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01.07.17 г.</c:v>
                </c:pt>
                <c:pt idx="1">
                  <c:v>01.07.18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11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</cdr:y>
    </cdr:from>
    <cdr:to>
      <cdr:x>1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4" y="-555625"/>
          <a:ext cx="936116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41363"/>
            <a:ext cx="658177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19842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2018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38909262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0432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26 725,10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13 443,2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26 885,10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765,00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51,25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-321,80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26 164,4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13 160,20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26 324,40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13 478,80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-318,6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560,70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560,7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286,20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82,30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44,10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82,30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44,40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31,50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45,30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45,90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47,1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</a:t>
                      </a:r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40,90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37,30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37,40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8381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</a:t>
                      </a:r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полугодие2017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4715,4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3987,7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13443,2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12346,1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4492,4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3795,0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8339,4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13160,2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12134,4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0050968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4183033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423243"/>
              </p:ext>
            </p:extLst>
          </p:nvPr>
        </p:nvGraphicFramePr>
        <p:xfrm>
          <a:off x="142844" y="27176"/>
          <a:ext cx="8786876" cy="4759910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9 561,10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12 383,10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2 606,80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1 381,90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12 167,90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13 765,00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9 417,50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12 181,90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2 537,40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1 296,80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11 954,90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13 478,80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268415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5424166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4035055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5358725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067549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.2018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6124</TotalTime>
  <Words>761</Words>
  <Application>Microsoft Office PowerPoint</Application>
  <PresentationFormat>Экран (16:9)</PresentationFormat>
  <Paragraphs>464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433</cp:revision>
  <cp:lastPrinted>2018-09-03T11:40:11Z</cp:lastPrinted>
  <dcterms:created xsi:type="dcterms:W3CDTF">2013-10-16T05:53:51Z</dcterms:created>
  <dcterms:modified xsi:type="dcterms:W3CDTF">2018-09-04T07:21:53Z</dcterms:modified>
</cp:coreProperties>
</file>