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10" autoAdjust="0"/>
    <p:restoredTop sz="94676" autoAdjust="0"/>
  </p:normalViewPr>
  <p:slideViewPr>
    <p:cSldViewPr>
      <p:cViewPr varScale="1">
        <p:scale>
          <a:sx n="91" d="100"/>
          <a:sy n="91" d="100"/>
        </p:scale>
        <p:origin x="180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16.5</c:v>
                </c:pt>
                <c:pt idx="1">
                  <c:v>58.8</c:v>
                </c:pt>
                <c:pt idx="2">
                  <c:v>67</c:v>
                </c:pt>
                <c:pt idx="3">
                  <c:v>70.7</c:v>
                </c:pt>
                <c:pt idx="4">
                  <c:v>42.1</c:v>
                </c:pt>
                <c:pt idx="5">
                  <c:v>56.1</c:v>
                </c:pt>
                <c:pt idx="6">
                  <c:v>72.099999999999994</c:v>
                </c:pt>
                <c:pt idx="7">
                  <c:v>62.6</c:v>
                </c:pt>
                <c:pt idx="8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5.0999999999999996</c:v>
                </c:pt>
                <c:pt idx="2">
                  <c:v>2.4</c:v>
                </c:pt>
                <c:pt idx="3">
                  <c:v>3.7</c:v>
                </c:pt>
                <c:pt idx="4">
                  <c:v>2.5</c:v>
                </c:pt>
                <c:pt idx="5">
                  <c:v>6.6</c:v>
                </c:pt>
                <c:pt idx="6">
                  <c:v>7.8</c:v>
                </c:pt>
                <c:pt idx="7">
                  <c:v>4.2</c:v>
                </c:pt>
                <c:pt idx="8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6.4</c:v>
                </c:pt>
                <c:pt idx="1">
                  <c:v>6.8</c:v>
                </c:pt>
                <c:pt idx="2">
                  <c:v>6.6</c:v>
                </c:pt>
                <c:pt idx="3">
                  <c:v>0.6</c:v>
                </c:pt>
                <c:pt idx="4">
                  <c:v>13.7</c:v>
                </c:pt>
                <c:pt idx="5">
                  <c:v>14.3</c:v>
                </c:pt>
                <c:pt idx="6">
                  <c:v>1.6</c:v>
                </c:pt>
                <c:pt idx="7">
                  <c:v>5.6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65.3</c:v>
                </c:pt>
                <c:pt idx="1">
                  <c:v>29.3</c:v>
                </c:pt>
                <c:pt idx="2">
                  <c:v>24</c:v>
                </c:pt>
                <c:pt idx="3">
                  <c:v>25</c:v>
                </c:pt>
                <c:pt idx="4">
                  <c:v>41.7</c:v>
                </c:pt>
                <c:pt idx="5">
                  <c:v>23</c:v>
                </c:pt>
                <c:pt idx="6">
                  <c:v>18.5</c:v>
                </c:pt>
                <c:pt idx="7">
                  <c:v>27.6</c:v>
                </c:pt>
                <c:pt idx="8">
                  <c:v>38.200000000000003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3800.6</c:v>
                </c:pt>
                <c:pt idx="1">
                  <c:v>913.7</c:v>
                </c:pt>
                <c:pt idx="2">
                  <c:v>1239.7</c:v>
                </c:pt>
                <c:pt idx="3">
                  <c:v>404.3</c:v>
                </c:pt>
                <c:pt idx="4">
                  <c:v>1414.5</c:v>
                </c:pt>
                <c:pt idx="5">
                  <c:v>14204.2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1078,9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5,0%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1948</c:v>
                </c:pt>
                <c:pt idx="1">
                  <c:v>2616.8000000000002</c:v>
                </c:pt>
                <c:pt idx="2">
                  <c:v>5276.8</c:v>
                </c:pt>
                <c:pt idx="3">
                  <c:v>1544.2</c:v>
                </c:pt>
                <c:pt idx="4">
                  <c:v>7993.4</c:v>
                </c:pt>
                <c:pt idx="5">
                  <c:v>1078.9000000000001</c:v>
                </c:pt>
                <c:pt idx="6">
                  <c:v>1478.4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83.4</c:v>
                </c:pt>
                <c:pt idx="2">
                  <c:v>80.5</c:v>
                </c:pt>
                <c:pt idx="3">
                  <c:v>86.1</c:v>
                </c:pt>
                <c:pt idx="4">
                  <c:v>87.4</c:v>
                </c:pt>
                <c:pt idx="5">
                  <c:v>81.3</c:v>
                </c:pt>
                <c:pt idx="6">
                  <c:v>75.599999999999994</c:v>
                </c:pt>
                <c:pt idx="7">
                  <c:v>83.9</c:v>
                </c:pt>
                <c:pt idx="8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11.8</c:v>
                </c:pt>
                <c:pt idx="1">
                  <c:v>16.600000000000001</c:v>
                </c:pt>
                <c:pt idx="2">
                  <c:v>19.5</c:v>
                </c:pt>
                <c:pt idx="3">
                  <c:v>13.9</c:v>
                </c:pt>
                <c:pt idx="4">
                  <c:v>12.6</c:v>
                </c:pt>
                <c:pt idx="5">
                  <c:v>18.7</c:v>
                </c:pt>
                <c:pt idx="6">
                  <c:v>24.4</c:v>
                </c:pt>
                <c:pt idx="7">
                  <c:v>16.100000000000001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13205.3</c:v>
                </c:pt>
                <c:pt idx="1">
                  <c:v>69.2</c:v>
                </c:pt>
                <c:pt idx="2">
                  <c:v>1882.8</c:v>
                </c:pt>
                <c:pt idx="3">
                  <c:v>1371.7</c:v>
                </c:pt>
                <c:pt idx="4">
                  <c:v>2796.5</c:v>
                </c:pt>
                <c:pt idx="5">
                  <c:v>52</c:v>
                </c:pt>
                <c:pt idx="6">
                  <c:v>2559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60.2</c:v>
                </c:pt>
                <c:pt idx="1">
                  <c:v>59.7</c:v>
                </c:pt>
                <c:pt idx="2">
                  <c:v>61.1</c:v>
                </c:pt>
                <c:pt idx="3">
                  <c:v>66.400000000000006</c:v>
                </c:pt>
                <c:pt idx="4">
                  <c:v>41.4</c:v>
                </c:pt>
                <c:pt idx="5">
                  <c:v>66.8</c:v>
                </c:pt>
                <c:pt idx="6">
                  <c:v>58.8</c:v>
                </c:pt>
                <c:pt idx="7">
                  <c:v>64.8</c:v>
                </c:pt>
                <c:pt idx="8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</c:v>
                </c:pt>
                <c:pt idx="1">
                  <c:v>8.1</c:v>
                </c:pt>
                <c:pt idx="2">
                  <c:v>9.6</c:v>
                </c:pt>
                <c:pt idx="3">
                  <c:v>7.8</c:v>
                </c:pt>
                <c:pt idx="4">
                  <c:v>11.4</c:v>
                </c:pt>
                <c:pt idx="5">
                  <c:v>4.8</c:v>
                </c:pt>
                <c:pt idx="6">
                  <c:v>8.3000000000000007</c:v>
                </c:pt>
                <c:pt idx="7">
                  <c:v>7.9</c:v>
                </c:pt>
                <c:pt idx="8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</c:v>
                </c:pt>
                <c:pt idx="1">
                  <c:v>19.5</c:v>
                </c:pt>
                <c:pt idx="2">
                  <c:v>2.8</c:v>
                </c:pt>
                <c:pt idx="3">
                  <c:v>16.8</c:v>
                </c:pt>
                <c:pt idx="4">
                  <c:v>14</c:v>
                </c:pt>
                <c:pt idx="5">
                  <c:v>20.3</c:v>
                </c:pt>
                <c:pt idx="6">
                  <c:v>26.7</c:v>
                </c:pt>
                <c:pt idx="7">
                  <c:v>18.399999999999999</c:v>
                </c:pt>
                <c:pt idx="8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11.7</c:v>
                </c:pt>
                <c:pt idx="1">
                  <c:v>12.7</c:v>
                </c:pt>
                <c:pt idx="2">
                  <c:v>26.5</c:v>
                </c:pt>
                <c:pt idx="3">
                  <c:v>9</c:v>
                </c:pt>
                <c:pt idx="4">
                  <c:v>33.200000000000003</c:v>
                </c:pt>
                <c:pt idx="5">
                  <c:v>8.1</c:v>
                </c:pt>
                <c:pt idx="6">
                  <c:v>6.2</c:v>
                </c:pt>
                <c:pt idx="7">
                  <c:v>8.9</c:v>
                </c:pt>
                <c:pt idx="8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606.4</c:v>
                </c:pt>
                <c:pt idx="1">
                  <c:v>407.1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01.10.18 г.</c:v>
                </c:pt>
                <c:pt idx="1">
                  <c:v>01.10.19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99120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74785100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16254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29091,7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29391,7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21936,5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28379,6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28679,6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21507,1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429,9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429,4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85,2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be-B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be-B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30582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2018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endParaRPr lang="ru-RU" sz="135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9месяцау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7772,8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6994,5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14204,2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13989,1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21977,0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20938,6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7469,0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14078,1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13915,7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21547,1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20570,1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4687362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286624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82897"/>
              </p:ext>
            </p:extLst>
          </p:nvPr>
        </p:nvGraphicFramePr>
        <p:xfrm>
          <a:off x="142844" y="27176"/>
          <a:ext cx="8786876" cy="462197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2019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18800,4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17716,5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2172,8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21936,5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/>
                        <a:t>19889,3</a:t>
                      </a:r>
                      <a:endParaRPr lang="ru-RU" sz="1400" b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18509,6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17432,9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2997,5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21507,1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/>
                        <a:t>19484,9</a:t>
                      </a:r>
                      <a:endParaRPr lang="ru-RU" sz="1400" b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/>
                        <a:t>404,5</a:t>
                      </a:r>
                      <a:endParaRPr lang="ru-RU" sz="1400" b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60,4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45,5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61,6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57,3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61,0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52,7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/>
                        <a:t>66,0</a:t>
                      </a:r>
                      <a:endParaRPr lang="ru-RU" sz="14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5232526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844234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012393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6082020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85173"/>
              </p:ext>
            </p:extLst>
          </p:nvPr>
        </p:nvGraphicFramePr>
        <p:xfrm>
          <a:off x="179512" y="-236562"/>
          <a:ext cx="8712966" cy="4898796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01.10.2019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5949</TotalTime>
  <Words>734</Words>
  <Application>Microsoft Office PowerPoint</Application>
  <PresentationFormat>Экран (16:9)</PresentationFormat>
  <Paragraphs>460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</cp:lastModifiedBy>
  <cp:revision>480</cp:revision>
  <cp:lastPrinted>2016-04-12T06:59:46Z</cp:lastPrinted>
  <dcterms:created xsi:type="dcterms:W3CDTF">2013-10-16T05:53:51Z</dcterms:created>
  <dcterms:modified xsi:type="dcterms:W3CDTF">2019-10-22T12:37:18Z</dcterms:modified>
</cp:coreProperties>
</file>