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114" d="100"/>
          <a:sy n="114" d="100"/>
        </p:scale>
        <p:origin x="11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15.5</c:v>
                </c:pt>
                <c:pt idx="1">
                  <c:v>76.3</c:v>
                </c:pt>
                <c:pt idx="2">
                  <c:v>60.5</c:v>
                </c:pt>
                <c:pt idx="3">
                  <c:v>91.7</c:v>
                </c:pt>
                <c:pt idx="4">
                  <c:v>58.3</c:v>
                </c:pt>
                <c:pt idx="5">
                  <c:v>88.6</c:v>
                </c:pt>
                <c:pt idx="6">
                  <c:v>58.9</c:v>
                </c:pt>
                <c:pt idx="7">
                  <c:v>82.8</c:v>
                </c:pt>
                <c:pt idx="8">
                  <c:v>93.4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7.9</c:v>
                </c:pt>
                <c:pt idx="1">
                  <c:v>4.4000000000000004</c:v>
                </c:pt>
                <c:pt idx="2">
                  <c:v>9.5</c:v>
                </c:pt>
                <c:pt idx="4">
                  <c:v>2.8</c:v>
                </c:pt>
                <c:pt idx="5">
                  <c:v>10.9</c:v>
                </c:pt>
                <c:pt idx="6">
                  <c:v>0.5</c:v>
                </c:pt>
                <c:pt idx="7">
                  <c:v>5.7</c:v>
                </c:pt>
                <c:pt idx="8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63.3</c:v>
                </c:pt>
                <c:pt idx="1">
                  <c:v>19.3</c:v>
                </c:pt>
                <c:pt idx="2">
                  <c:v>30</c:v>
                </c:pt>
                <c:pt idx="3">
                  <c:v>8.3000000000000007</c:v>
                </c:pt>
                <c:pt idx="4">
                  <c:v>38.9</c:v>
                </c:pt>
                <c:pt idx="5">
                  <c:v>0.5</c:v>
                </c:pt>
                <c:pt idx="6">
                  <c:v>40.6</c:v>
                </c:pt>
                <c:pt idx="7">
                  <c:v>11.5</c:v>
                </c:pt>
                <c:pt idx="8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1060.0999999999999</c:v>
                </c:pt>
                <c:pt idx="1">
                  <c:v>332.2</c:v>
                </c:pt>
                <c:pt idx="2">
                  <c:v>395.2</c:v>
                </c:pt>
                <c:pt idx="3">
                  <c:v>97.5</c:v>
                </c:pt>
                <c:pt idx="4">
                  <c:v>350.9</c:v>
                </c:pt>
                <c:pt idx="5">
                  <c:v>3931.1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577</c:v>
                </c:pt>
                <c:pt idx="1">
                  <c:v>711.6</c:v>
                </c:pt>
                <c:pt idx="2">
                  <c:v>1491.2</c:v>
                </c:pt>
                <c:pt idx="3">
                  <c:v>516.70000000000005</c:v>
                </c:pt>
                <c:pt idx="4">
                  <c:v>2566.6999999999998</c:v>
                </c:pt>
                <c:pt idx="5">
                  <c:v>356.4</c:v>
                </c:pt>
                <c:pt idx="6">
                  <c:v>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7.4</c:v>
                </c:pt>
                <c:pt idx="1">
                  <c:v>75.8</c:v>
                </c:pt>
                <c:pt idx="2">
                  <c:v>79.2</c:v>
                </c:pt>
                <c:pt idx="3">
                  <c:v>82</c:v>
                </c:pt>
                <c:pt idx="4">
                  <c:v>74.3</c:v>
                </c:pt>
                <c:pt idx="5">
                  <c:v>69.900000000000006</c:v>
                </c:pt>
                <c:pt idx="6">
                  <c:v>71.7</c:v>
                </c:pt>
                <c:pt idx="7">
                  <c:v>79.900000000000006</c:v>
                </c:pt>
                <c:pt idx="8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10.7</c:v>
                </c:pt>
                <c:pt idx="1">
                  <c:v>24.2</c:v>
                </c:pt>
                <c:pt idx="2">
                  <c:v>20.8</c:v>
                </c:pt>
                <c:pt idx="3">
                  <c:v>18</c:v>
                </c:pt>
                <c:pt idx="4">
                  <c:v>25.7</c:v>
                </c:pt>
                <c:pt idx="5">
                  <c:v>30.1</c:v>
                </c:pt>
                <c:pt idx="6">
                  <c:v>28.3</c:v>
                </c:pt>
                <c:pt idx="7">
                  <c:v>20.100000000000001</c:v>
                </c:pt>
                <c:pt idx="8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68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5.0847457627118814E-2"/>
                  <c:y val="2.6013350407324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3766</c:v>
                </c:pt>
                <c:pt idx="1">
                  <c:v>2</c:v>
                </c:pt>
                <c:pt idx="2">
                  <c:v>1017.2</c:v>
                </c:pt>
                <c:pt idx="3">
                  <c:v>43.4</c:v>
                </c:pt>
                <c:pt idx="4">
                  <c:v>634.70000000000005</c:v>
                </c:pt>
                <c:pt idx="5">
                  <c:v>233.6</c:v>
                </c:pt>
                <c:pt idx="6">
                  <c:v>788.7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58.1</c:v>
                </c:pt>
                <c:pt idx="1">
                  <c:v>56.6</c:v>
                </c:pt>
                <c:pt idx="2">
                  <c:v>53</c:v>
                </c:pt>
                <c:pt idx="3">
                  <c:v>65.400000000000006</c:v>
                </c:pt>
                <c:pt idx="4">
                  <c:v>55.5</c:v>
                </c:pt>
                <c:pt idx="5">
                  <c:v>54.8</c:v>
                </c:pt>
                <c:pt idx="6">
                  <c:v>53.5</c:v>
                </c:pt>
                <c:pt idx="7">
                  <c:v>59.8</c:v>
                </c:pt>
                <c:pt idx="8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15.7</c:v>
                </c:pt>
                <c:pt idx="1">
                  <c:v>12.8</c:v>
                </c:pt>
                <c:pt idx="2">
                  <c:v>22.5</c:v>
                </c:pt>
                <c:pt idx="3">
                  <c:v>9</c:v>
                </c:pt>
                <c:pt idx="4">
                  <c:v>9.6</c:v>
                </c:pt>
                <c:pt idx="5">
                  <c:v>10.199999999999999</c:v>
                </c:pt>
                <c:pt idx="6">
                  <c:v>13.7</c:v>
                </c:pt>
                <c:pt idx="7">
                  <c:v>14</c:v>
                </c:pt>
                <c:pt idx="8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0.7</c:v>
                </c:pt>
                <c:pt idx="1">
                  <c:v>1</c:v>
                </c:pt>
                <c:pt idx="2">
                  <c:v>0.8</c:v>
                </c:pt>
                <c:pt idx="3">
                  <c:v>1.5</c:v>
                </c:pt>
                <c:pt idx="4">
                  <c:v>0.9</c:v>
                </c:pt>
                <c:pt idx="5">
                  <c:v>1.1000000000000001</c:v>
                </c:pt>
                <c:pt idx="6">
                  <c:v>0.9</c:v>
                </c:pt>
                <c:pt idx="7">
                  <c:v>0.9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11.8</c:v>
                </c:pt>
                <c:pt idx="1">
                  <c:v>29.6</c:v>
                </c:pt>
                <c:pt idx="2">
                  <c:v>23.7</c:v>
                </c:pt>
                <c:pt idx="3">
                  <c:v>24.1</c:v>
                </c:pt>
                <c:pt idx="4">
                  <c:v>33.9</c:v>
                </c:pt>
                <c:pt idx="5">
                  <c:v>33.9</c:v>
                </c:pt>
                <c:pt idx="6">
                  <c:v>31.9</c:v>
                </c:pt>
                <c:pt idx="7">
                  <c:v>25.3</c:v>
                </c:pt>
                <c:pt idx="8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01.04.17 г.</c:v>
                </c:pt>
                <c:pt idx="1">
                  <c:v>01.04.18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1340.6</c:v>
                </c:pt>
                <c:pt idx="1">
                  <c:v>765.1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01.04.17 г.</c:v>
                </c:pt>
                <c:pt idx="1">
                  <c:v>01.04.18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60.3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34976"/>
        <c:axId val="142349056"/>
      </c:barChart>
      <c:catAx>
        <c:axId val="14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  <c:noMultiLvlLbl val="0"/>
      </c:catAx>
      <c:valAx>
        <c:axId val="142349056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41363"/>
            <a:ext cx="6581775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376093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квартал 2018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863230853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сельских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бюджетов:</a:t>
            </a: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Добровольский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Новодворский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 smtClean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79745"/>
              </p:ext>
            </p:extLst>
          </p:nvPr>
        </p:nvGraphicFramePr>
        <p:xfrm>
          <a:off x="107506" y="555526"/>
          <a:ext cx="8928988" cy="4090114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3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715,1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6 167,1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26715,1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6 485,6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-318,5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26 140,4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6 025,4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26 140,4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6 342,8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-317,4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574,7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141,7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574,7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96,3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24,2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25,1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96,3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24,5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+0,6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58,2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58,2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97,5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21,6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97,5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18,6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30,8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561053"/>
              </p:ext>
            </p:extLst>
          </p:nvPr>
        </p:nvGraphicFramePr>
        <p:xfrm>
          <a:off x="107503" y="483517"/>
          <a:ext cx="8928989" cy="4452549"/>
        </p:xfrm>
        <a:graphic>
          <a:graphicData uri="http://schemas.openxmlformats.org/drawingml/2006/table">
            <a:tbl>
              <a:tblPr/>
              <a:tblGrid>
                <a:gridCol w="158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поступлений доходов </a:t>
                      </a:r>
                      <a:r>
                        <a:rPr lang="ru-RU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квартал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квартал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2236,0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1953,6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114,5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3931,1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3582,3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109,7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6167,1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5535,9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111,4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2123,7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1853,8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114,6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3901,7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3573,0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109,2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6025,4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5426,8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111,0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112,3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99,8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112,5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29,4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9,3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316,1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141,7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109,1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129,9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17,0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13,2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112,5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2,4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304,2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24,3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15,6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155,8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550,0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13,2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108,2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13,3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96,2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0,8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1025,0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21,0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14,1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148,9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18,3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18,5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98,9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18,4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18,5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13,3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17,5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76,0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1,1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827,3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22,4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18,6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120,4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20,1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158,3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1,7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152,9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22,7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14,4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157,6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18,7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148,4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3,1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32,3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19,7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15,7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125,5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местных бюджетов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4039615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4570210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93045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 местных бюджетов.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4649,4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5302,00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5557,1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6485,6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4574,4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5202,3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5446,8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6342,8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08062879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2307593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05758043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7551370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884860"/>
              </p:ext>
            </p:extLst>
          </p:nvPr>
        </p:nvGraphicFramePr>
        <p:xfrm>
          <a:off x="216599" y="360608"/>
          <a:ext cx="8866441" cy="4768762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управления и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самоуправления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01.0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20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.2018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законодательством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23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-549,8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-549,8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5546</TotalTime>
  <Words>776</Words>
  <Application>Microsoft Office PowerPoint</Application>
  <PresentationFormat>Экран (16:9)</PresentationFormat>
  <Paragraphs>482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Budget2</cp:lastModifiedBy>
  <cp:revision>379</cp:revision>
  <cp:lastPrinted>2018-05-21T12:35:30Z</cp:lastPrinted>
  <dcterms:created xsi:type="dcterms:W3CDTF">2013-10-16T05:53:51Z</dcterms:created>
  <dcterms:modified xsi:type="dcterms:W3CDTF">2018-05-22T10:00:47Z</dcterms:modified>
</cp:coreProperties>
</file>