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85" d="100"/>
          <a:sy n="85" d="100"/>
        </p:scale>
        <p:origin x="90" y="1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16.5</c:v>
                </c:pt>
                <c:pt idx="1">
                  <c:v>58.8</c:v>
                </c:pt>
                <c:pt idx="2">
                  <c:v>67</c:v>
                </c:pt>
                <c:pt idx="3">
                  <c:v>70.7</c:v>
                </c:pt>
                <c:pt idx="4">
                  <c:v>42.1</c:v>
                </c:pt>
                <c:pt idx="5">
                  <c:v>56.1</c:v>
                </c:pt>
                <c:pt idx="6">
                  <c:v>72.099999999999994</c:v>
                </c:pt>
                <c:pt idx="7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5.0999999999999996</c:v>
                </c:pt>
                <c:pt idx="2">
                  <c:v>2.4</c:v>
                </c:pt>
                <c:pt idx="3">
                  <c:v>3.7</c:v>
                </c:pt>
                <c:pt idx="4">
                  <c:v>2.5</c:v>
                </c:pt>
                <c:pt idx="5">
                  <c:v>6.6</c:v>
                </c:pt>
                <c:pt idx="6">
                  <c:v>7.8</c:v>
                </c:pt>
                <c:pt idx="7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6.4</c:v>
                </c:pt>
                <c:pt idx="1">
                  <c:v>6.8</c:v>
                </c:pt>
                <c:pt idx="2">
                  <c:v>6.6</c:v>
                </c:pt>
                <c:pt idx="3">
                  <c:v>0.6</c:v>
                </c:pt>
                <c:pt idx="4">
                  <c:v>13.7</c:v>
                </c:pt>
                <c:pt idx="5">
                  <c:v>14.3</c:v>
                </c:pt>
                <c:pt idx="6">
                  <c:v>1.6</c:v>
                </c:pt>
                <c:pt idx="7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65.3</c:v>
                </c:pt>
                <c:pt idx="1">
                  <c:v>29.3</c:v>
                </c:pt>
                <c:pt idx="2">
                  <c:v>24</c:v>
                </c:pt>
                <c:pt idx="3">
                  <c:v>25</c:v>
                </c:pt>
                <c:pt idx="4">
                  <c:v>41.7</c:v>
                </c:pt>
                <c:pt idx="5">
                  <c:v>23</c:v>
                </c:pt>
                <c:pt idx="6">
                  <c:v>18.5</c:v>
                </c:pt>
                <c:pt idx="7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5.0847457627118647E-2"/>
                  <c:y val="-1.63543458776746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2.8248587570620432E-3"/>
                  <c:y val="-6.54173835106986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1.1299435028248588E-2"/>
                  <c:y val="-4.9971035134343789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3800.6</c:v>
                </c:pt>
                <c:pt idx="1">
                  <c:v>913.7</c:v>
                </c:pt>
                <c:pt idx="2">
                  <c:v>1239.7</c:v>
                </c:pt>
                <c:pt idx="3">
                  <c:v>404.3</c:v>
                </c:pt>
                <c:pt idx="4">
                  <c:v>1414.5</c:v>
                </c:pt>
                <c:pt idx="5">
                  <c:v>14204.2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B8FF8E69-3F67-47ED-BD48-D555286302ED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5,0%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1948</c:v>
                </c:pt>
                <c:pt idx="1">
                  <c:v>2616.8000000000002</c:v>
                </c:pt>
                <c:pt idx="2">
                  <c:v>5276.8</c:v>
                </c:pt>
                <c:pt idx="3">
                  <c:v>1544.2</c:v>
                </c:pt>
                <c:pt idx="4">
                  <c:v>7993.4</c:v>
                </c:pt>
                <c:pt idx="5">
                  <c:v>1078.9000000000001</c:v>
                </c:pt>
                <c:pt idx="6">
                  <c:v>1478.4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83.4</c:v>
                </c:pt>
                <c:pt idx="2">
                  <c:v>80.5</c:v>
                </c:pt>
                <c:pt idx="3">
                  <c:v>86.1</c:v>
                </c:pt>
                <c:pt idx="4">
                  <c:v>87.4</c:v>
                </c:pt>
                <c:pt idx="5">
                  <c:v>81.3</c:v>
                </c:pt>
                <c:pt idx="6">
                  <c:v>75.599999999999994</c:v>
                </c:pt>
                <c:pt idx="7">
                  <c:v>83.9</c:v>
                </c:pt>
                <c:pt idx="8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11.8</c:v>
                </c:pt>
                <c:pt idx="1">
                  <c:v>16.600000000000001</c:v>
                </c:pt>
                <c:pt idx="2">
                  <c:v>19.5</c:v>
                </c:pt>
                <c:pt idx="3">
                  <c:v>13.9</c:v>
                </c:pt>
                <c:pt idx="4">
                  <c:v>12.6</c:v>
                </c:pt>
                <c:pt idx="5">
                  <c:v>18.7</c:v>
                </c:pt>
                <c:pt idx="6">
                  <c:v>24.4</c:v>
                </c:pt>
                <c:pt idx="7">
                  <c:v>16.100000000000001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60,2%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0"/>
                  <c:y val="-8.4713293191292269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 smtClean="0"/>
                      <a:t>;</a:t>
                    </a:r>
                  </a:p>
                  <a:p>
                    <a:r>
                      <a:rPr lang="en-US" baseline="0" dirty="0" smtClean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fld id="{14005EE9-C9D6-400D-8FAB-6AD1FBA9C67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8,6%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6.992125984251979E-2"/>
                  <c:y val="6.8082935999781935E-2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12,7,0%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-3.3898305084745763E-2"/>
                  <c:y val="-8.6139661608042983E-2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11,7%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13205.3</c:v>
                </c:pt>
                <c:pt idx="1">
                  <c:v>69.2</c:v>
                </c:pt>
                <c:pt idx="2">
                  <c:v>1882.8</c:v>
                </c:pt>
                <c:pt idx="3">
                  <c:v>1371.7</c:v>
                </c:pt>
                <c:pt idx="4">
                  <c:v>2796.5</c:v>
                </c:pt>
                <c:pt idx="5">
                  <c:v>52</c:v>
                </c:pt>
                <c:pt idx="6">
                  <c:v>2559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60.2</c:v>
                </c:pt>
                <c:pt idx="1">
                  <c:v>59.7</c:v>
                </c:pt>
                <c:pt idx="2">
                  <c:v>61.1</c:v>
                </c:pt>
                <c:pt idx="3">
                  <c:v>66.400000000000006</c:v>
                </c:pt>
                <c:pt idx="4">
                  <c:v>41.4</c:v>
                </c:pt>
                <c:pt idx="5">
                  <c:v>66.8</c:v>
                </c:pt>
                <c:pt idx="6">
                  <c:v>58.8</c:v>
                </c:pt>
                <c:pt idx="7">
                  <c:v>64.8</c:v>
                </c:pt>
                <c:pt idx="8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</c:v>
                </c:pt>
                <c:pt idx="1">
                  <c:v>8.1</c:v>
                </c:pt>
                <c:pt idx="2">
                  <c:v>9.6</c:v>
                </c:pt>
                <c:pt idx="3">
                  <c:v>7.8</c:v>
                </c:pt>
                <c:pt idx="4">
                  <c:v>11.4</c:v>
                </c:pt>
                <c:pt idx="5">
                  <c:v>4.8</c:v>
                </c:pt>
                <c:pt idx="6">
                  <c:v>8.3000000000000007</c:v>
                </c:pt>
                <c:pt idx="7">
                  <c:v>7.9</c:v>
                </c:pt>
                <c:pt idx="8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</c:v>
                </c:pt>
                <c:pt idx="1">
                  <c:v>19.5</c:v>
                </c:pt>
                <c:pt idx="2">
                  <c:v>2.8</c:v>
                </c:pt>
                <c:pt idx="3">
                  <c:v>16.8</c:v>
                </c:pt>
                <c:pt idx="4">
                  <c:v>14</c:v>
                </c:pt>
                <c:pt idx="5">
                  <c:v>20.3</c:v>
                </c:pt>
                <c:pt idx="6">
                  <c:v>26.7</c:v>
                </c:pt>
                <c:pt idx="7">
                  <c:v>18.399999999999999</c:v>
                </c:pt>
                <c:pt idx="8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11.7</c:v>
                </c:pt>
                <c:pt idx="1">
                  <c:v>12.7</c:v>
                </c:pt>
                <c:pt idx="2">
                  <c:v>26.5</c:v>
                </c:pt>
                <c:pt idx="3">
                  <c:v>9</c:v>
                </c:pt>
                <c:pt idx="4">
                  <c:v>33.200000000000003</c:v>
                </c:pt>
                <c:pt idx="5">
                  <c:v>8.1</c:v>
                </c:pt>
                <c:pt idx="6">
                  <c:v>6.2</c:v>
                </c:pt>
                <c:pt idx="7">
                  <c:v>8.9</c:v>
                </c:pt>
                <c:pt idx="8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606.4</c:v>
                </c:pt>
                <c:pt idx="1">
                  <c:v>407.1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</cdr:y>
    </cdr:from>
    <cdr:to>
      <cdr:x>1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4" y="-555625"/>
          <a:ext cx="936116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0.28018</cdr:x>
      <cdr:y>0.7531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259632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6" tIns="46003" rIns="92006" bIns="460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2006" tIns="46003" rIns="92006" bIns="4600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58239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месяцев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84178479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86539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29091,7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21977,0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29391,7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21936,5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28379,6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21547,1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28679,6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21507,1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429,9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429,4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85,2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</a:t>
                      </a:r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815919"/>
              </p:ext>
            </p:extLst>
          </p:nvPr>
        </p:nvGraphicFramePr>
        <p:xfrm>
          <a:off x="107504" y="123478"/>
          <a:ext cx="8928989" cy="4804158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9месяцев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7772,8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6994,5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14204,2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13989,1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20983,6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7469,0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14078,1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13915,7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20570,1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7096097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0686685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85800"/>
              </p:ext>
            </p:extLst>
          </p:nvPr>
        </p:nvGraphicFramePr>
        <p:xfrm>
          <a:off x="142844" y="27176"/>
          <a:ext cx="8786876" cy="4759910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2019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2018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2019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2018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2019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2018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18800,4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17716,5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21936,5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19889,3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18509,6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17432,9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21507,1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19484,9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9208817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913721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7197499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8967638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34834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01.10.2019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6463</TotalTime>
  <Words>709</Words>
  <Application>Microsoft Office PowerPoint</Application>
  <PresentationFormat>Экран (16:9)</PresentationFormat>
  <Paragraphs>451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</cp:lastModifiedBy>
  <cp:revision>470</cp:revision>
  <cp:lastPrinted>2019-10-18T09:17:52Z</cp:lastPrinted>
  <dcterms:created xsi:type="dcterms:W3CDTF">2013-10-16T05:53:51Z</dcterms:created>
  <dcterms:modified xsi:type="dcterms:W3CDTF">2019-10-22T12:40:24Z</dcterms:modified>
</cp:coreProperties>
</file>