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28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17.5</c:v>
                </c:pt>
                <c:pt idx="1">
                  <c:v>68.599999999999994</c:v>
                </c:pt>
                <c:pt idx="2">
                  <c:v>66.099999999999994</c:v>
                </c:pt>
                <c:pt idx="3">
                  <c:v>81</c:v>
                </c:pt>
                <c:pt idx="4">
                  <c:v>57.9</c:v>
                </c:pt>
                <c:pt idx="5">
                  <c:v>64.900000000000006</c:v>
                </c:pt>
                <c:pt idx="6">
                  <c:v>71.5</c:v>
                </c:pt>
                <c:pt idx="7">
                  <c:v>74.7</c:v>
                </c:pt>
                <c:pt idx="8">
                  <c:v>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3.9</c:v>
                </c:pt>
                <c:pt idx="1">
                  <c:v>0.7</c:v>
                </c:pt>
                <c:pt idx="3">
                  <c:v>0.5</c:v>
                </c:pt>
                <c:pt idx="4">
                  <c:v>0.3</c:v>
                </c:pt>
                <c:pt idx="5">
                  <c:v>0.5</c:v>
                </c:pt>
                <c:pt idx="6">
                  <c:v>2</c:v>
                </c:pt>
                <c:pt idx="7">
                  <c:v>0.9</c:v>
                </c:pt>
                <c:pt idx="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8.1999999999999993</c:v>
                </c:pt>
                <c:pt idx="1">
                  <c:v>7.8</c:v>
                </c:pt>
                <c:pt idx="2">
                  <c:v>7.6</c:v>
                </c:pt>
                <c:pt idx="3">
                  <c:v>0.9</c:v>
                </c:pt>
                <c:pt idx="4">
                  <c:v>24.1</c:v>
                </c:pt>
                <c:pt idx="5">
                  <c:v>3.9</c:v>
                </c:pt>
                <c:pt idx="6">
                  <c:v>1</c:v>
                </c:pt>
                <c:pt idx="7">
                  <c:v>9.3000000000000007</c:v>
                </c:pt>
                <c:pt idx="8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61.6</c:v>
                </c:pt>
                <c:pt idx="1">
                  <c:v>22.9</c:v>
                </c:pt>
                <c:pt idx="2">
                  <c:v>26.3</c:v>
                </c:pt>
                <c:pt idx="3">
                  <c:v>17.600000000000001</c:v>
                </c:pt>
                <c:pt idx="4">
                  <c:v>17.7</c:v>
                </c:pt>
                <c:pt idx="5">
                  <c:v>30.7</c:v>
                </c:pt>
                <c:pt idx="6">
                  <c:v>25.5</c:v>
                </c:pt>
                <c:pt idx="7">
                  <c:v>15.1</c:v>
                </c:pt>
                <c:pt idx="8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1329.4</c:v>
                </c:pt>
                <c:pt idx="1">
                  <c:v>272.39999999999998</c:v>
                </c:pt>
                <c:pt idx="2">
                  <c:v>458.1</c:v>
                </c:pt>
                <c:pt idx="3">
                  <c:v>153.6</c:v>
                </c:pt>
                <c:pt idx="4">
                  <c:v>586.70000000000005</c:v>
                </c:pt>
                <c:pt idx="5">
                  <c:v>4337.6000000000004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tx>
                <c:rich>
                  <a:bodyPr/>
                  <a:lstStyle/>
                  <a:p>
                    <a:fld id="{3015D5FB-87A6-4A39-AED0-CF4EAFA6F76A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</a:t>
                    </a:r>
                  </a:p>
                  <a:p>
                    <a:r>
                      <a:rPr lang="en-US" baseline="0" dirty="0"/>
                      <a:t>8,4 %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936DD153-8A79-487E-82B4-FDB5A3BD110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9,1 %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D0EE8316-293F-49A1-8BA9-0036753AAC5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22,3 %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7E9386F0-C745-41C6-821B-C169188DB11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7,9 %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tx>
                <c:rich>
                  <a:bodyPr/>
                  <a:lstStyle/>
                  <a:p>
                    <a:fld id="{4456A3ED-B17B-4973-8459-C37A27066800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41,1 %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380,1</a:t>
                    </a:r>
                    <a:r>
                      <a:rPr lang="ru-RU" dirty="0"/>
                      <a:t>;</a:t>
                    </a:r>
                    <a:r>
                      <a:rPr lang="en-US" dirty="0"/>
                      <a:t> 4,5 %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418,6</a:t>
                    </a:r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6,7 %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611.29999999999995</c:v>
                </c:pt>
                <c:pt idx="1">
                  <c:v>565.29999999999995</c:v>
                </c:pt>
                <c:pt idx="2">
                  <c:v>1843.9</c:v>
                </c:pt>
                <c:pt idx="3">
                  <c:v>592.6</c:v>
                </c:pt>
                <c:pt idx="4">
                  <c:v>3010.3</c:v>
                </c:pt>
                <c:pt idx="5">
                  <c:v>380.1</c:v>
                </c:pt>
                <c:pt idx="6">
                  <c:v>448.6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6.7</c:v>
                </c:pt>
                <c:pt idx="1">
                  <c:v>77.599999999999994</c:v>
                </c:pt>
                <c:pt idx="2">
                  <c:v>77.599999999999994</c:v>
                </c:pt>
                <c:pt idx="3">
                  <c:v>82.8</c:v>
                </c:pt>
                <c:pt idx="4">
                  <c:v>84.2</c:v>
                </c:pt>
                <c:pt idx="5">
                  <c:v>79</c:v>
                </c:pt>
                <c:pt idx="6">
                  <c:v>72.900000000000006</c:v>
                </c:pt>
                <c:pt idx="7">
                  <c:v>68.900000000000006</c:v>
                </c:pt>
                <c:pt idx="8">
                  <c:v>75.900000000000006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7.3</c:v>
                </c:pt>
                <c:pt idx="1">
                  <c:v>22.4</c:v>
                </c:pt>
                <c:pt idx="2">
                  <c:v>22.4</c:v>
                </c:pt>
                <c:pt idx="3">
                  <c:v>17.2</c:v>
                </c:pt>
                <c:pt idx="4">
                  <c:v>16.2</c:v>
                </c:pt>
                <c:pt idx="5">
                  <c:v>21</c:v>
                </c:pt>
                <c:pt idx="6">
                  <c:v>27.1</c:v>
                </c:pt>
                <c:pt idx="7">
                  <c:v>30.6</c:v>
                </c:pt>
                <c:pt idx="8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8.1920903954802157E-2"/>
                  <c:y val="1.44400185270958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">
                  <c:v>4877.5</c:v>
                </c:pt>
                <c:pt idx="2" formatCode="#,##0.0">
                  <c:v>1013.4</c:v>
                </c:pt>
                <c:pt idx="3" formatCode="#,##0.0">
                  <c:v>368.1</c:v>
                </c:pt>
                <c:pt idx="4" formatCode="#,##0.0">
                  <c:v>598.79999999999995</c:v>
                </c:pt>
                <c:pt idx="5" formatCode="#,##0.0">
                  <c:v>201.4</c:v>
                </c:pt>
                <c:pt idx="6" formatCode="#,##0.0">
                  <c:v>362.9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65.900000000000006</c:v>
                </c:pt>
                <c:pt idx="1">
                  <c:v>58.5</c:v>
                </c:pt>
                <c:pt idx="2">
                  <c:v>52.9</c:v>
                </c:pt>
                <c:pt idx="3">
                  <c:v>59.5</c:v>
                </c:pt>
                <c:pt idx="4">
                  <c:v>67.400000000000006</c:v>
                </c:pt>
                <c:pt idx="5">
                  <c:v>64.5</c:v>
                </c:pt>
                <c:pt idx="6">
                  <c:v>52</c:v>
                </c:pt>
                <c:pt idx="7">
                  <c:v>50.3</c:v>
                </c:pt>
                <c:pt idx="8">
                  <c:v>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13.7</c:v>
                </c:pt>
                <c:pt idx="1">
                  <c:v>10.5</c:v>
                </c:pt>
                <c:pt idx="2">
                  <c:v>12.5</c:v>
                </c:pt>
                <c:pt idx="3">
                  <c:v>15.3</c:v>
                </c:pt>
                <c:pt idx="4">
                  <c:v>4.7</c:v>
                </c:pt>
                <c:pt idx="5">
                  <c:v>7.7</c:v>
                </c:pt>
                <c:pt idx="6">
                  <c:v>17.600000000000001</c:v>
                </c:pt>
                <c:pt idx="7">
                  <c:v>11.4</c:v>
                </c:pt>
                <c:pt idx="8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</c:v>
                </c:pt>
                <c:pt idx="1">
                  <c:v>25.9</c:v>
                </c:pt>
                <c:pt idx="2">
                  <c:v>31.13</c:v>
                </c:pt>
                <c:pt idx="3">
                  <c:v>17.8</c:v>
                </c:pt>
                <c:pt idx="4">
                  <c:v>24.2</c:v>
                </c:pt>
                <c:pt idx="5">
                  <c:v>21.4</c:v>
                </c:pt>
                <c:pt idx="6">
                  <c:v>27.5</c:v>
                </c:pt>
                <c:pt idx="7">
                  <c:v>31.1</c:v>
                </c:pt>
                <c:pt idx="8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4.9000000000000004</c:v>
                </c:pt>
                <c:pt idx="1">
                  <c:v>5.2</c:v>
                </c:pt>
                <c:pt idx="2">
                  <c:v>3.3</c:v>
                </c:pt>
                <c:pt idx="3">
                  <c:v>7.4</c:v>
                </c:pt>
                <c:pt idx="4">
                  <c:v>3.7</c:v>
                </c:pt>
                <c:pt idx="5">
                  <c:v>0.5</c:v>
                </c:pt>
                <c:pt idx="6">
                  <c:v>3.1</c:v>
                </c:pt>
                <c:pt idx="7">
                  <c:v>7.3</c:v>
                </c:pt>
                <c:pt idx="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01.04.19 г.</c:v>
                </c:pt>
                <c:pt idx="1">
                  <c:v>01.04.20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438.2</c:v>
                </c:pt>
                <c:pt idx="1">
                  <c:v>291.7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01.04.19 г.</c:v>
                </c:pt>
                <c:pt idx="1">
                  <c:v>01.04.20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86678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I </a:t>
                      </a:r>
                      <a:r>
                        <a:rPr lang="ru-RU" sz="2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80241236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911853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29091,7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31 943,7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7 422,1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28379,6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31 248,7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7 257,7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-280,3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429,9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164,4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30582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9месяцау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13989,1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20570,1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5110066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6988501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45296"/>
              </p:ext>
            </p:extLst>
          </p:nvPr>
        </p:nvGraphicFramePr>
        <p:xfrm>
          <a:off x="142844" y="27176"/>
          <a:ext cx="8786876" cy="4605077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6 252,2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7 196,6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6 496,3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7 024,0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7 257,7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7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1293556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322083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537963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5530021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62351"/>
              </p:ext>
            </p:extLst>
          </p:nvPr>
        </p:nvGraphicFramePr>
        <p:xfrm>
          <a:off x="179512" y="-236562"/>
          <a:ext cx="8712966" cy="4898796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6018</TotalTime>
  <Words>818</Words>
  <Application>Microsoft Office PowerPoint</Application>
  <PresentationFormat>Экран (16:9)</PresentationFormat>
  <Paragraphs>483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493</cp:revision>
  <cp:lastPrinted>2016-04-12T06:59:46Z</cp:lastPrinted>
  <dcterms:created xsi:type="dcterms:W3CDTF">2013-10-16T05:53:51Z</dcterms:created>
  <dcterms:modified xsi:type="dcterms:W3CDTF">2020-04-23T08:57:09Z</dcterms:modified>
</cp:coreProperties>
</file>