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42" d="100"/>
          <a:sy n="142" d="100"/>
        </p:scale>
        <p:origin x="31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23.3</c:v>
                </c:pt>
                <c:pt idx="1">
                  <c:v>57.4</c:v>
                </c:pt>
                <c:pt idx="2">
                  <c:v>62.6</c:v>
                </c:pt>
                <c:pt idx="3">
                  <c:v>66.099999999999994</c:v>
                </c:pt>
                <c:pt idx="4">
                  <c:v>49.9</c:v>
                </c:pt>
                <c:pt idx="5">
                  <c:v>64.400000000000006</c:v>
                </c:pt>
                <c:pt idx="6">
                  <c:v>60.4</c:v>
                </c:pt>
                <c:pt idx="7">
                  <c:v>61.7</c:v>
                </c:pt>
                <c:pt idx="8">
                  <c:v>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3.5</c:v>
                </c:pt>
                <c:pt idx="1">
                  <c:v>0.1</c:v>
                </c:pt>
                <c:pt idx="2">
                  <c:v>0.1</c:v>
                </c:pt>
                <c:pt idx="3">
                  <c:v>0.3</c:v>
                </c:pt>
                <c:pt idx="4">
                  <c:v>0</c:v>
                </c:pt>
                <c:pt idx="5">
                  <c:v>0.1</c:v>
                </c:pt>
                <c:pt idx="6">
                  <c:v>0.1</c:v>
                </c:pt>
                <c:pt idx="7">
                  <c:v>0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7.6</c:v>
                </c:pt>
                <c:pt idx="2">
                  <c:v>3.2</c:v>
                </c:pt>
                <c:pt idx="3">
                  <c:v>6.1</c:v>
                </c:pt>
                <c:pt idx="4">
                  <c:v>15.7</c:v>
                </c:pt>
                <c:pt idx="5">
                  <c:v>1.1000000000000001</c:v>
                </c:pt>
                <c:pt idx="6">
                  <c:v>0.5</c:v>
                </c:pt>
                <c:pt idx="7">
                  <c:v>2.8</c:v>
                </c:pt>
                <c:pt idx="8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62.1</c:v>
                </c:pt>
                <c:pt idx="1">
                  <c:v>34.9</c:v>
                </c:pt>
                <c:pt idx="2">
                  <c:v>34.1</c:v>
                </c:pt>
                <c:pt idx="3">
                  <c:v>27.5</c:v>
                </c:pt>
                <c:pt idx="4">
                  <c:v>34.4</c:v>
                </c:pt>
                <c:pt idx="5">
                  <c:v>34.4</c:v>
                </c:pt>
                <c:pt idx="6">
                  <c:v>39</c:v>
                </c:pt>
                <c:pt idx="7">
                  <c:v>35.5</c:v>
                </c:pt>
                <c:pt idx="8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481516081676231E-2"/>
          <c:y val="0.65907903178769334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6035.4</c:v>
                </c:pt>
                <c:pt idx="1">
                  <c:v>850</c:v>
                </c:pt>
                <c:pt idx="2">
                  <c:v>1242.5</c:v>
                </c:pt>
                <c:pt idx="3">
                  <c:v>468.8</c:v>
                </c:pt>
                <c:pt idx="4">
                  <c:v>1037.7</c:v>
                </c:pt>
                <c:pt idx="5">
                  <c:v>15307.4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2134881444902"/>
          <c:y val="1.4748129997163691E-2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6.7796610169491525E-2"/>
                  <c:y val="0.1832245196822185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1223,4</a:t>
                    </a:r>
                  </a:p>
                  <a:p>
                    <a:r>
                      <a:rPr lang="en-US" dirty="0"/>
                      <a:t> 5,1 %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3150.1</c:v>
                </c:pt>
                <c:pt idx="1">
                  <c:v>2771.7</c:v>
                </c:pt>
                <c:pt idx="2">
                  <c:v>6091</c:v>
                </c:pt>
                <c:pt idx="3">
                  <c:v>1732.7</c:v>
                </c:pt>
                <c:pt idx="4">
                  <c:v>8250.7999999999993</c:v>
                </c:pt>
                <c:pt idx="5">
                  <c:v>1223.4000000000001</c:v>
                </c:pt>
                <c:pt idx="6">
                  <c:v>809.8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11.5</c:v>
                </c:pt>
                <c:pt idx="1">
                  <c:v>83.4</c:v>
                </c:pt>
                <c:pt idx="2">
                  <c:v>84.3</c:v>
                </c:pt>
                <c:pt idx="3">
                  <c:v>87.7</c:v>
                </c:pt>
                <c:pt idx="4">
                  <c:v>86.4</c:v>
                </c:pt>
                <c:pt idx="5">
                  <c:v>86.4</c:v>
                </c:pt>
                <c:pt idx="6">
                  <c:v>76.099999999999994</c:v>
                </c:pt>
                <c:pt idx="7">
                  <c:v>79.400000000000006</c:v>
                </c:pt>
                <c:pt idx="8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11.5</c:v>
                </c:pt>
                <c:pt idx="1">
                  <c:v>16.600000000000001</c:v>
                </c:pt>
                <c:pt idx="2">
                  <c:v>15.7</c:v>
                </c:pt>
                <c:pt idx="3">
                  <c:v>12</c:v>
                </c:pt>
                <c:pt idx="4">
                  <c:v>13.6</c:v>
                </c:pt>
                <c:pt idx="5">
                  <c:v>14.6</c:v>
                </c:pt>
                <c:pt idx="6">
                  <c:v>23.9</c:v>
                </c:pt>
                <c:pt idx="7">
                  <c:v>20.6</c:v>
                </c:pt>
                <c:pt idx="8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824747542150354E-3"/>
                  <c:y val="-6.67202136065171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0903954802258"/>
                      <c:h val="0.12207612456747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4.6494505983362246E-3"/>
                  <c:y val="4.747295861373729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cубсiдыi    гаспадарчым  арганiзацыям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15677.1</c:v>
                </c:pt>
                <c:pt idx="1">
                  <c:v>109.8</c:v>
                </c:pt>
                <c:pt idx="2">
                  <c:v>2087.1999999999998</c:v>
                </c:pt>
                <c:pt idx="3">
                  <c:v>1307.7</c:v>
                </c:pt>
                <c:pt idx="4">
                  <c:v>2551.6999999999998</c:v>
                </c:pt>
                <c:pt idx="5">
                  <c:v>673.9</c:v>
                </c:pt>
                <c:pt idx="6">
                  <c:v>1622.6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65.3</c:v>
                </c:pt>
                <c:pt idx="1">
                  <c:v>61</c:v>
                </c:pt>
                <c:pt idx="2">
                  <c:v>53.7</c:v>
                </c:pt>
                <c:pt idx="3">
                  <c:v>67.099999999999994</c:v>
                </c:pt>
                <c:pt idx="4">
                  <c:v>66.099999999999994</c:v>
                </c:pt>
                <c:pt idx="5">
                  <c:v>66.099999999999994</c:v>
                </c:pt>
                <c:pt idx="6">
                  <c:v>61.4</c:v>
                </c:pt>
                <c:pt idx="7">
                  <c:v>60.1</c:v>
                </c:pt>
                <c:pt idx="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0.4</c:v>
                </c:pt>
                <c:pt idx="1">
                  <c:v>1.4</c:v>
                </c:pt>
                <c:pt idx="2">
                  <c:v>1.4</c:v>
                </c:pt>
                <c:pt idx="3">
                  <c:v>2.1</c:v>
                </c:pt>
                <c:pt idx="4">
                  <c:v>0.7</c:v>
                </c:pt>
                <c:pt idx="5">
                  <c:v>1.9</c:v>
                </c:pt>
                <c:pt idx="6">
                  <c:v>1.7</c:v>
                </c:pt>
                <c:pt idx="7">
                  <c:v>1.8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8.6999999999999993</c:v>
                </c:pt>
                <c:pt idx="1">
                  <c:v>9.8000000000000007</c:v>
                </c:pt>
                <c:pt idx="2">
                  <c:v>6.9</c:v>
                </c:pt>
                <c:pt idx="3">
                  <c:v>9.9</c:v>
                </c:pt>
                <c:pt idx="4">
                  <c:v>7</c:v>
                </c:pt>
                <c:pt idx="5">
                  <c:v>6</c:v>
                </c:pt>
                <c:pt idx="6">
                  <c:v>7.5</c:v>
                </c:pt>
                <c:pt idx="7">
                  <c:v>8.4</c:v>
                </c:pt>
                <c:pt idx="8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5.0999999999999996</c:v>
                </c:pt>
                <c:pt idx="1">
                  <c:v>22</c:v>
                </c:pt>
                <c:pt idx="2">
                  <c:v>26.7</c:v>
                </c:pt>
                <c:pt idx="3">
                  <c:v>16.5</c:v>
                </c:pt>
                <c:pt idx="4">
                  <c:v>19.600000000000001</c:v>
                </c:pt>
                <c:pt idx="5">
                  <c:v>20.8</c:v>
                </c:pt>
                <c:pt idx="6">
                  <c:v>26.9</c:v>
                </c:pt>
                <c:pt idx="7">
                  <c:v>24.1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субсiдыi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2.8</c:v>
                </c:pt>
                <c:pt idx="1">
                  <c:v>1.1000000000000001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6.8</c:v>
                </c:pt>
                <c:pt idx="1">
                  <c:v>4.5999999999999996</c:v>
                </c:pt>
                <c:pt idx="2">
                  <c:v>4.3</c:v>
                </c:pt>
                <c:pt idx="3">
                  <c:v>4.3</c:v>
                </c:pt>
                <c:pt idx="4">
                  <c:v>6.6</c:v>
                </c:pt>
                <c:pt idx="5">
                  <c:v>5.2</c:v>
                </c:pt>
                <c:pt idx="6">
                  <c:v>2.4</c:v>
                </c:pt>
                <c:pt idx="7">
                  <c:v>5.6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5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714489078698E-2"/>
          <c:y val="0.6766958559245837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01.07.23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199.4</c:v>
                </c:pt>
                <c:pt idx="1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01.07.23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0.80571</cdr:x>
      <cdr:y>0</cdr:y>
    </cdr:from>
    <cdr:to>
      <cdr:x>0.9819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622318" y="-555625"/>
          <a:ext cx="792110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04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12949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68139708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74788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62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49 554,0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24 941,8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50 304,0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24 030,0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+911,8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48 317,0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24 311,1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49 067,0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23 499,8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+811,3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630,7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1 237,0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530,2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+100,5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170,4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170,4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+10,9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198,1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198,1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187,8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187,8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+11,7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05330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2022года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22 753,2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15 087,3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2504166"/>
              </p:ext>
            </p:extLst>
          </p:nvPr>
        </p:nvGraphicFramePr>
        <p:xfrm>
          <a:off x="4651562" y="212679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2737017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55787"/>
              </p:ext>
            </p:extLst>
          </p:nvPr>
        </p:nvGraphicFramePr>
        <p:xfrm>
          <a:off x="142844" y="27176"/>
          <a:ext cx="8786876" cy="4772601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года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2023 года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2023 года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18 017,4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4 423,4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22 440,8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17 709,3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4 262,5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21 971,8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3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3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8190848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554564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979479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0951272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63288"/>
              </p:ext>
            </p:extLst>
          </p:nvPr>
        </p:nvGraphicFramePr>
        <p:xfrm>
          <a:off x="179513" y="195485"/>
          <a:ext cx="8712966" cy="4873444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07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3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6721</TotalTime>
  <Words>849</Words>
  <Application>Microsoft Office PowerPoint</Application>
  <PresentationFormat>Экран (16:9)</PresentationFormat>
  <Paragraphs>477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564</cp:revision>
  <cp:lastPrinted>2016-04-12T06:59:46Z</cp:lastPrinted>
  <dcterms:created xsi:type="dcterms:W3CDTF">2013-10-16T05:53:51Z</dcterms:created>
  <dcterms:modified xsi:type="dcterms:W3CDTF">2023-07-19T12:11:22Z</dcterms:modified>
</cp:coreProperties>
</file>