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83" d="100"/>
          <a:sy n="83" d="100"/>
        </p:scale>
        <p:origin x="1128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18.100000000000001</c:v>
                </c:pt>
                <c:pt idx="1">
                  <c:v>52.8</c:v>
                </c:pt>
                <c:pt idx="2">
                  <c:v>57.6</c:v>
                </c:pt>
                <c:pt idx="3">
                  <c:v>63.7</c:v>
                </c:pt>
                <c:pt idx="4">
                  <c:v>45.3</c:v>
                </c:pt>
                <c:pt idx="5">
                  <c:v>63.1</c:v>
                </c:pt>
                <c:pt idx="6">
                  <c:v>64.599999999999994</c:v>
                </c:pt>
                <c:pt idx="7">
                  <c:v>49.4</c:v>
                </c:pt>
                <c:pt idx="8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2.5</c:v>
                </c:pt>
                <c:pt idx="1">
                  <c:v>0.4</c:v>
                </c:pt>
                <c:pt idx="2">
                  <c:v>0.3</c:v>
                </c:pt>
                <c:pt idx="3">
                  <c:v>0.2</c:v>
                </c:pt>
                <c:pt idx="4">
                  <c:v>0.2</c:v>
                </c:pt>
                <c:pt idx="5">
                  <c:v>0.7</c:v>
                </c:pt>
                <c:pt idx="6">
                  <c:v>0.1</c:v>
                </c:pt>
                <c:pt idx="7">
                  <c:v>0.4</c:v>
                </c:pt>
                <c:pt idx="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13.6</c:v>
                </c:pt>
                <c:pt idx="1">
                  <c:v>5.8</c:v>
                </c:pt>
                <c:pt idx="2">
                  <c:v>4.9000000000000004</c:v>
                </c:pt>
                <c:pt idx="3">
                  <c:v>0.8</c:v>
                </c:pt>
                <c:pt idx="4">
                  <c:v>18.8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3.3</c:v>
                </c:pt>
                <c:pt idx="8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59.3</c:v>
                </c:pt>
                <c:pt idx="1">
                  <c:v>41</c:v>
                </c:pt>
                <c:pt idx="2">
                  <c:v>37.200000000000003</c:v>
                </c:pt>
                <c:pt idx="3">
                  <c:v>35.299999999999997</c:v>
                </c:pt>
                <c:pt idx="4">
                  <c:v>35.700000000000003</c:v>
                </c:pt>
                <c:pt idx="5">
                  <c:v>35.1</c:v>
                </c:pt>
                <c:pt idx="6">
                  <c:v>34.200000000000003</c:v>
                </c:pt>
                <c:pt idx="7">
                  <c:v>46.9</c:v>
                </c:pt>
                <c:pt idx="8">
                  <c:v>53.6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4279.8</c:v>
                </c:pt>
                <c:pt idx="1">
                  <c:v>565.70000000000005</c:v>
                </c:pt>
                <c:pt idx="2">
                  <c:v>1042</c:v>
                </c:pt>
                <c:pt idx="3">
                  <c:v>396.2</c:v>
                </c:pt>
                <c:pt idx="4">
                  <c:v>3060.6</c:v>
                </c:pt>
                <c:pt idx="5">
                  <c:v>13408.9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192134881444902"/>
          <c:y val="1.4748129997163691E-2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6.7796610169491525E-2"/>
                  <c:y val="0.1832245196822185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1084,6</a:t>
                    </a:r>
                  </a:p>
                  <a:p>
                    <a:r>
                      <a:rPr lang="en-US" dirty="0"/>
                      <a:t> 4,8 %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2533.1</c:v>
                </c:pt>
                <c:pt idx="1">
                  <c:v>2791.8</c:v>
                </c:pt>
                <c:pt idx="2">
                  <c:v>5495.1</c:v>
                </c:pt>
                <c:pt idx="3">
                  <c:v>1554.4</c:v>
                </c:pt>
                <c:pt idx="4">
                  <c:v>7665.7</c:v>
                </c:pt>
                <c:pt idx="5">
                  <c:v>1084.5999999999999</c:v>
                </c:pt>
                <c:pt idx="6">
                  <c:v>1316.1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11.3</c:v>
                </c:pt>
                <c:pt idx="1">
                  <c:v>75.400000000000006</c:v>
                </c:pt>
                <c:pt idx="2">
                  <c:v>74.900000000000006</c:v>
                </c:pt>
                <c:pt idx="3">
                  <c:v>83.1</c:v>
                </c:pt>
                <c:pt idx="4">
                  <c:v>79.900000000000006</c:v>
                </c:pt>
                <c:pt idx="5">
                  <c:v>76</c:v>
                </c:pt>
                <c:pt idx="6">
                  <c:v>67.3</c:v>
                </c:pt>
                <c:pt idx="7">
                  <c:v>69</c:v>
                </c:pt>
                <c:pt idx="8">
                  <c:v>76.8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12.4</c:v>
                </c:pt>
                <c:pt idx="1">
                  <c:v>24.6</c:v>
                </c:pt>
                <c:pt idx="2">
                  <c:v>25.1</c:v>
                </c:pt>
                <c:pt idx="3">
                  <c:v>16.899999999999999</c:v>
                </c:pt>
                <c:pt idx="4">
                  <c:v>20.100000000000001</c:v>
                </c:pt>
                <c:pt idx="5">
                  <c:v>24</c:v>
                </c:pt>
                <c:pt idx="6">
                  <c:v>32.700000000000003</c:v>
                </c:pt>
                <c:pt idx="7">
                  <c:v>31</c:v>
                </c:pt>
                <c:pt idx="8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824747542150354E-3"/>
                  <c:y val="-6.672021360651718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20903954802258"/>
                      <c:h val="0.12207612456747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4.6494505983362246E-3"/>
                  <c:y val="4.7472958613737296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cубсiдыi    гаспадарчым  арганiзацыям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13762.2</c:v>
                </c:pt>
                <c:pt idx="1">
                  <c:v>977.3</c:v>
                </c:pt>
                <c:pt idx="2">
                  <c:v>2271.8000000000002</c:v>
                </c:pt>
                <c:pt idx="3">
                  <c:v>1055.9000000000001</c:v>
                </c:pt>
                <c:pt idx="4">
                  <c:v>639.9</c:v>
                </c:pt>
                <c:pt idx="5">
                  <c:v>617</c:v>
                </c:pt>
                <c:pt idx="6">
                  <c:v>3116.7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61.5</c:v>
                </c:pt>
                <c:pt idx="1">
                  <c:v>54.3</c:v>
                </c:pt>
                <c:pt idx="2">
                  <c:v>53.2</c:v>
                </c:pt>
                <c:pt idx="3">
                  <c:v>66.7</c:v>
                </c:pt>
                <c:pt idx="4">
                  <c:v>60.6</c:v>
                </c:pt>
                <c:pt idx="5">
                  <c:v>54.1</c:v>
                </c:pt>
                <c:pt idx="6">
                  <c:v>49.5</c:v>
                </c:pt>
                <c:pt idx="7">
                  <c:v>50.6</c:v>
                </c:pt>
                <c:pt idx="8">
                  <c:v>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0.8</c:v>
                </c:pt>
                <c:pt idx="2">
                  <c:v>0.7</c:v>
                </c:pt>
                <c:pt idx="3">
                  <c:v>1.3</c:v>
                </c:pt>
                <c:pt idx="4">
                  <c:v>0.5</c:v>
                </c:pt>
                <c:pt idx="5">
                  <c:v>0.9</c:v>
                </c:pt>
                <c:pt idx="6">
                  <c:v>0.7</c:v>
                </c:pt>
                <c:pt idx="7">
                  <c:v>0.8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10.1</c:v>
                </c:pt>
                <c:pt idx="1">
                  <c:v>11.4</c:v>
                </c:pt>
                <c:pt idx="2">
                  <c:v>11.5</c:v>
                </c:pt>
                <c:pt idx="3">
                  <c:v>7.5</c:v>
                </c:pt>
                <c:pt idx="4">
                  <c:v>7.1</c:v>
                </c:pt>
                <c:pt idx="5">
                  <c:v>8.1999999999999993</c:v>
                </c:pt>
                <c:pt idx="6">
                  <c:v>11.8</c:v>
                </c:pt>
                <c:pt idx="7">
                  <c:v>10</c:v>
                </c:pt>
                <c:pt idx="8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4.2</c:v>
                </c:pt>
                <c:pt idx="1">
                  <c:v>28</c:v>
                </c:pt>
                <c:pt idx="2">
                  <c:v>27.7</c:v>
                </c:pt>
                <c:pt idx="3">
                  <c:v>19</c:v>
                </c:pt>
                <c:pt idx="4">
                  <c:v>26.9</c:v>
                </c:pt>
                <c:pt idx="5">
                  <c:v>30.7</c:v>
                </c:pt>
                <c:pt idx="6">
                  <c:v>34.4</c:v>
                </c:pt>
                <c:pt idx="7">
                  <c:v>32.700000000000003</c:v>
                </c:pt>
                <c:pt idx="8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14.1</c:v>
                </c:pt>
                <c:pt idx="1">
                  <c:v>5.5</c:v>
                </c:pt>
                <c:pt idx="2">
                  <c:v>6.9</c:v>
                </c:pt>
                <c:pt idx="3">
                  <c:v>5.5</c:v>
                </c:pt>
                <c:pt idx="4">
                  <c:v>4.9000000000000004</c:v>
                </c:pt>
                <c:pt idx="5">
                  <c:v>6.1</c:v>
                </c:pt>
                <c:pt idx="6">
                  <c:v>3.6</c:v>
                </c:pt>
                <c:pt idx="7">
                  <c:v>5.9</c:v>
                </c:pt>
                <c:pt idx="8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199.4</c:v>
                </c:pt>
                <c:pt idx="1">
                  <c:v>206.9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0.80571</cdr:x>
      <cdr:y>0</cdr:y>
    </cdr:from>
    <cdr:to>
      <cdr:x>0.9819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622318" y="-555625"/>
          <a:ext cx="792110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04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0788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84350334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28276"/>
              </p:ext>
            </p:extLst>
          </p:nvPr>
        </p:nvGraphicFramePr>
        <p:xfrm>
          <a:off x="107505" y="555526"/>
          <a:ext cx="8856984" cy="404556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62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45187,8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22753,2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45187,8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22440,8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+312,4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44159,0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22267,5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44159,0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21971,8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+295,7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1028,8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485,7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1028,8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+16,7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47,3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80,1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66756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2021года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22753,2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2243494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3832674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957642"/>
              </p:ext>
            </p:extLst>
          </p:nvPr>
        </p:nvGraphicFramePr>
        <p:xfrm>
          <a:off x="142844" y="27176"/>
          <a:ext cx="8786876" cy="4560382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60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17 818,4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18 017,4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1 778,0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4 423,4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19 596,4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22 440,8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9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17 539,5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17 709,3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21 971,8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152192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701358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4893621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217376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36847"/>
              </p:ext>
            </p:extLst>
          </p:nvPr>
        </p:nvGraphicFramePr>
        <p:xfrm>
          <a:off x="179513" y="195485"/>
          <a:ext cx="8712966" cy="4873444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07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281,8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6482</TotalTime>
  <Words>745</Words>
  <Application>Microsoft Office PowerPoint</Application>
  <PresentationFormat>Экран (16:9)</PresentationFormat>
  <Paragraphs>435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 Владимировна</cp:lastModifiedBy>
  <cp:revision>535</cp:revision>
  <cp:lastPrinted>2016-04-12T06:59:46Z</cp:lastPrinted>
  <dcterms:created xsi:type="dcterms:W3CDTF">2013-10-16T05:53:51Z</dcterms:created>
  <dcterms:modified xsi:type="dcterms:W3CDTF">2022-07-28T08:56:53Z</dcterms:modified>
</cp:coreProperties>
</file>