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148" d="100"/>
          <a:sy n="148" d="100"/>
        </p:scale>
        <p:origin x="108" y="3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17.5</c:v>
                </c:pt>
                <c:pt idx="1">
                  <c:v>67.599999999999994</c:v>
                </c:pt>
                <c:pt idx="2">
                  <c:v>72.099999999999994</c:v>
                </c:pt>
                <c:pt idx="3">
                  <c:v>77.3</c:v>
                </c:pt>
                <c:pt idx="4">
                  <c:v>54.3</c:v>
                </c:pt>
                <c:pt idx="5">
                  <c:v>73</c:v>
                </c:pt>
                <c:pt idx="6">
                  <c:v>65.5</c:v>
                </c:pt>
                <c:pt idx="7">
                  <c:v>68.400000000000006</c:v>
                </c:pt>
                <c:pt idx="8">
                  <c:v>67.400000000000006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3.2</c:v>
                </c:pt>
                <c:pt idx="1">
                  <c:v>6</c:v>
                </c:pt>
                <c:pt idx="2">
                  <c:v>6</c:v>
                </c:pt>
                <c:pt idx="3">
                  <c:v>4.7</c:v>
                </c:pt>
                <c:pt idx="4">
                  <c:v>4.5</c:v>
                </c:pt>
                <c:pt idx="5">
                  <c:v>6.3</c:v>
                </c:pt>
                <c:pt idx="6">
                  <c:v>7</c:v>
                </c:pt>
                <c:pt idx="7">
                  <c:v>5.7</c:v>
                </c:pt>
                <c:pt idx="8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6.3</c:v>
                </c:pt>
                <c:pt idx="1">
                  <c:v>5.4</c:v>
                </c:pt>
                <c:pt idx="2">
                  <c:v>5</c:v>
                </c:pt>
                <c:pt idx="3">
                  <c:v>1.1000000000000001</c:v>
                </c:pt>
                <c:pt idx="4">
                  <c:v>19.899999999999999</c:v>
                </c:pt>
                <c:pt idx="5">
                  <c:v>1.6</c:v>
                </c:pt>
                <c:pt idx="6">
                  <c:v>1</c:v>
                </c:pt>
                <c:pt idx="7">
                  <c:v>3.7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65.5</c:v>
                </c:pt>
                <c:pt idx="1">
                  <c:v>21</c:v>
                </c:pt>
                <c:pt idx="2">
                  <c:v>16.899999999999999</c:v>
                </c:pt>
                <c:pt idx="3">
                  <c:v>16.899999999999999</c:v>
                </c:pt>
                <c:pt idx="4">
                  <c:v>21.3</c:v>
                </c:pt>
                <c:pt idx="5">
                  <c:v>19.100000000000001</c:v>
                </c:pt>
                <c:pt idx="6">
                  <c:v>26.5</c:v>
                </c:pt>
                <c:pt idx="7">
                  <c:v>22.2</c:v>
                </c:pt>
                <c:pt idx="8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5354.2</c:v>
                </c:pt>
                <c:pt idx="1">
                  <c:v>929.3</c:v>
                </c:pt>
                <c:pt idx="2">
                  <c:v>1552.6</c:v>
                </c:pt>
                <c:pt idx="3">
                  <c:v>575.70000000000005</c:v>
                </c:pt>
                <c:pt idx="4">
                  <c:v>1820.8</c:v>
                </c:pt>
                <c:pt idx="5">
                  <c:v>18707.400000000001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1554,2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5,4 %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3152</c:v>
                </c:pt>
                <c:pt idx="1">
                  <c:v>3049.4</c:v>
                </c:pt>
                <c:pt idx="2">
                  <c:v>8012</c:v>
                </c:pt>
                <c:pt idx="3">
                  <c:v>2102.4</c:v>
                </c:pt>
                <c:pt idx="4">
                  <c:v>9305</c:v>
                </c:pt>
                <c:pt idx="5">
                  <c:v>1554.2</c:v>
                </c:pt>
                <c:pt idx="6">
                  <c:v>1463.8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9.6999999999999993</c:v>
                </c:pt>
                <c:pt idx="1">
                  <c:v>77.900000000000006</c:v>
                </c:pt>
                <c:pt idx="2">
                  <c:v>76.599999999999994</c:v>
                </c:pt>
                <c:pt idx="3">
                  <c:v>84.5</c:v>
                </c:pt>
                <c:pt idx="4">
                  <c:v>77.400000000000006</c:v>
                </c:pt>
                <c:pt idx="5">
                  <c:v>82.9</c:v>
                </c:pt>
                <c:pt idx="6">
                  <c:v>71.2</c:v>
                </c:pt>
                <c:pt idx="7">
                  <c:v>79.2</c:v>
                </c:pt>
                <c:pt idx="8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10.4</c:v>
                </c:pt>
                <c:pt idx="1">
                  <c:v>21.8</c:v>
                </c:pt>
                <c:pt idx="2">
                  <c:v>23.2</c:v>
                </c:pt>
                <c:pt idx="3">
                  <c:v>15.5</c:v>
                </c:pt>
                <c:pt idx="4">
                  <c:v>20.8</c:v>
                </c:pt>
                <c:pt idx="5">
                  <c:v>17.100000000000001</c:v>
                </c:pt>
                <c:pt idx="6">
                  <c:v>28.8</c:v>
                </c:pt>
                <c:pt idx="7">
                  <c:v>20.8</c:v>
                </c:pt>
                <c:pt idx="8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5.5</c:v>
                </c:pt>
                <c:pt idx="1">
                  <c:v>0.3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-6.4971751412429377E-2"/>
                  <c:y val="-1.8777974552488905E-2"/>
                </c:manualLayout>
              </c:layout>
              <c:tx>
                <c:rich>
                  <a:bodyPr/>
                  <a:lstStyle/>
                  <a:p>
                    <a:fld id="{36DF0641-D348-4002-AD61-D9D2DCCC2B04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62,8 %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2.542372881355922E-2"/>
                  <c:y val="-6.5336130561534533E-2"/>
                </c:manualLayout>
              </c:layout>
              <c:tx>
                <c:rich>
                  <a:bodyPr/>
                  <a:lstStyle/>
                  <a:p>
                    <a:fld id="{CDF97284-B2C7-4EC1-941E-95835CF862A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    0,5 %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tx>
                <c:rich>
                  <a:bodyPr/>
                  <a:lstStyle/>
                  <a:p>
                    <a:fld id="{B5B688F3-8F26-487A-AF02-5EC12AFAC8FF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8,9 %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1298E-3"/>
                  <c:y val="4.7472958613737296E-3"/>
                </c:manualLayout>
              </c:layout>
              <c:tx>
                <c:rich>
                  <a:bodyPr/>
                  <a:lstStyle/>
                  <a:p>
                    <a:fld id="{6358E3B5-283F-44CE-9632-5E9B0406FC70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   </a:t>
                    </a:r>
                    <a:r>
                      <a:rPr lang="en-US" baseline="0" dirty="0"/>
                      <a:t> 6,2 %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tx>
                <c:rich>
                  <a:bodyPr/>
                  <a:lstStyle/>
                  <a:p>
                    <a:fld id="{9B747A6D-ED86-441B-A319-37FB489CFBD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10,2 %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tx>
                <c:rich>
                  <a:bodyPr/>
                  <a:lstStyle/>
                  <a:p>
                    <a:fld id="{406BC58F-199A-4A74-8A75-AE201A4DAEB2}" type="VALUE">
                      <a:rPr lang="en-US" smtClean="0"/>
                      <a:pPr/>
                      <a:t>[ЗНАЧЕНИЕ]</a:t>
                    </a:fld>
                    <a:r>
                      <a:rPr lang="en-US" baseline="0" dirty="0"/>
                      <a:t>;     3,1 %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17992.2</c:v>
                </c:pt>
                <c:pt idx="1">
                  <c:v>151.19999999999999</c:v>
                </c:pt>
                <c:pt idx="2">
                  <c:v>2547.4</c:v>
                </c:pt>
                <c:pt idx="3">
                  <c:v>1767.4</c:v>
                </c:pt>
                <c:pt idx="4">
                  <c:v>2930</c:v>
                </c:pt>
                <c:pt idx="5">
                  <c:v>884.1</c:v>
                </c:pt>
                <c:pt idx="6">
                  <c:v>151.19999999999999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62.9</c:v>
                </c:pt>
                <c:pt idx="1">
                  <c:v>60.1</c:v>
                </c:pt>
                <c:pt idx="2">
                  <c:v>53.4</c:v>
                </c:pt>
                <c:pt idx="3">
                  <c:v>64.900000000000006</c:v>
                </c:pt>
                <c:pt idx="4">
                  <c:v>61.3</c:v>
                </c:pt>
                <c:pt idx="5">
                  <c:v>67.599999999999994</c:v>
                </c:pt>
                <c:pt idx="6">
                  <c:v>54.7</c:v>
                </c:pt>
                <c:pt idx="7">
                  <c:v>32</c:v>
                </c:pt>
                <c:pt idx="8">
                  <c:v>61.8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8.9</c:v>
                </c:pt>
                <c:pt idx="1">
                  <c:v>7.8</c:v>
                </c:pt>
                <c:pt idx="2">
                  <c:v>10.3</c:v>
                </c:pt>
                <c:pt idx="3">
                  <c:v>7.8</c:v>
                </c:pt>
                <c:pt idx="4">
                  <c:v>6.3</c:v>
                </c:pt>
                <c:pt idx="5">
                  <c:v>5</c:v>
                </c:pt>
                <c:pt idx="6">
                  <c:v>11.3</c:v>
                </c:pt>
                <c:pt idx="7">
                  <c:v>9.4</c:v>
                </c:pt>
                <c:pt idx="8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5.8</c:v>
                </c:pt>
                <c:pt idx="1">
                  <c:v>24.2</c:v>
                </c:pt>
                <c:pt idx="2">
                  <c:v>25.3</c:v>
                </c:pt>
                <c:pt idx="3">
                  <c:v>18.600000000000001</c:v>
                </c:pt>
                <c:pt idx="4">
                  <c:v>21</c:v>
                </c:pt>
                <c:pt idx="5">
                  <c:v>19.5</c:v>
                </c:pt>
                <c:pt idx="6">
                  <c:v>30.5</c:v>
                </c:pt>
                <c:pt idx="7">
                  <c:v>23.1</c:v>
                </c:pt>
                <c:pt idx="8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3.1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8.1999999999999993</c:v>
                </c:pt>
                <c:pt idx="1">
                  <c:v>7.6</c:v>
                </c:pt>
                <c:pt idx="2">
                  <c:v>11</c:v>
                </c:pt>
                <c:pt idx="3">
                  <c:v>8.6</c:v>
                </c:pt>
                <c:pt idx="4">
                  <c:v>8.1</c:v>
                </c:pt>
                <c:pt idx="5">
                  <c:v>7.8</c:v>
                </c:pt>
                <c:pt idx="6">
                  <c:v>3.4</c:v>
                </c:pt>
                <c:pt idx="7">
                  <c:v>8.8000000000000007</c:v>
                </c:pt>
                <c:pt idx="8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 г.</c:v>
                </c:pt>
                <c:pt idx="1">
                  <c:v>01.10.21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238.6</c:v>
                </c:pt>
                <c:pt idx="1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 г.</c:v>
                </c:pt>
                <c:pt idx="1">
                  <c:v>01.10.21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2814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</a:t>
                      </a:r>
                      <a:r>
                        <a:rPr lang="ru-RU" sz="2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2021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3199195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05922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603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37 459,5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37 459,5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28 638,8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301,2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36 658,5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28 373,2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36 658,5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28 076,6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76,6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296,6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566,8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562,2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83,9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91,7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75,3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71,1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317818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9месяцау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2020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18 588,2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15 453,9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23 258,7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1672373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0713602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599182"/>
              </p:ext>
            </p:extLst>
          </p:nvPr>
        </p:nvGraphicFramePr>
        <p:xfrm>
          <a:off x="142844" y="27176"/>
          <a:ext cx="8786876" cy="479151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2021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2021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e-BY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2021 года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20 973,2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27 758,4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23 929,5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28 638,8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28 076,6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0491807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644239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791268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9156909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63360"/>
              </p:ext>
            </p:extLst>
          </p:nvPr>
        </p:nvGraphicFramePr>
        <p:xfrm>
          <a:off x="179512" y="-236562"/>
          <a:ext cx="8712966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01.10.2021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6208</TotalTime>
  <Words>821</Words>
  <Application>Microsoft Office PowerPoint</Application>
  <PresentationFormat>Экран (16:9)</PresentationFormat>
  <Paragraphs>482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519</cp:revision>
  <cp:lastPrinted>2021-10-22T09:41:15Z</cp:lastPrinted>
  <dcterms:created xsi:type="dcterms:W3CDTF">2013-10-16T05:53:51Z</dcterms:created>
  <dcterms:modified xsi:type="dcterms:W3CDTF">2021-10-22T09:42:05Z</dcterms:modified>
</cp:coreProperties>
</file>