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1123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17.600000000000001</c:v>
                </c:pt>
                <c:pt idx="1">
                  <c:v>69.599999999999994</c:v>
                </c:pt>
                <c:pt idx="2">
                  <c:v>71.599999999999994</c:v>
                </c:pt>
                <c:pt idx="3">
                  <c:v>76.900000000000006</c:v>
                </c:pt>
                <c:pt idx="4">
                  <c:v>63.9</c:v>
                </c:pt>
                <c:pt idx="5">
                  <c:v>70.599999999999994</c:v>
                </c:pt>
                <c:pt idx="6">
                  <c:v>68.400000000000006</c:v>
                </c:pt>
                <c:pt idx="7">
                  <c:v>68.8</c:v>
                </c:pt>
                <c:pt idx="8">
                  <c:v>69.599999999999994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3.8</c:v>
                </c:pt>
                <c:pt idx="1">
                  <c:v>4.0999999999999996</c:v>
                </c:pt>
                <c:pt idx="2">
                  <c:v>3.6</c:v>
                </c:pt>
                <c:pt idx="3">
                  <c:v>2.7</c:v>
                </c:pt>
                <c:pt idx="4">
                  <c:v>2.8</c:v>
                </c:pt>
                <c:pt idx="5">
                  <c:v>3.8</c:v>
                </c:pt>
                <c:pt idx="6">
                  <c:v>6.8</c:v>
                </c:pt>
                <c:pt idx="7">
                  <c:v>2.1</c:v>
                </c:pt>
                <c:pt idx="8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5.8</c:v>
                </c:pt>
                <c:pt idx="2">
                  <c:v>4.5999999999999996</c:v>
                </c:pt>
                <c:pt idx="3">
                  <c:v>0.6</c:v>
                </c:pt>
                <c:pt idx="4">
                  <c:v>16.600000000000001</c:v>
                </c:pt>
                <c:pt idx="5">
                  <c:v>7.4</c:v>
                </c:pt>
                <c:pt idx="6">
                  <c:v>1</c:v>
                </c:pt>
                <c:pt idx="7">
                  <c:v>6.5</c:v>
                </c:pt>
                <c:pt idx="8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66.400000000000006</c:v>
                </c:pt>
                <c:pt idx="1">
                  <c:v>20.5</c:v>
                </c:pt>
                <c:pt idx="2">
                  <c:v>20.2</c:v>
                </c:pt>
                <c:pt idx="3">
                  <c:v>19.8</c:v>
                </c:pt>
                <c:pt idx="4">
                  <c:v>16.7</c:v>
                </c:pt>
                <c:pt idx="5">
                  <c:v>18.2</c:v>
                </c:pt>
                <c:pt idx="6">
                  <c:v>23.8</c:v>
                </c:pt>
                <c:pt idx="7">
                  <c:v>22.6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4405.2</c:v>
                </c:pt>
                <c:pt idx="1">
                  <c:v>897.5</c:v>
                </c:pt>
                <c:pt idx="2">
                  <c:v>1308.0999999999999</c:v>
                </c:pt>
                <c:pt idx="3">
                  <c:v>511.3</c:v>
                </c:pt>
                <c:pt idx="4">
                  <c:v>1052.5999999999999</c:v>
                </c:pt>
                <c:pt idx="5">
                  <c:v>15549.1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5.2008763735041597E-2"/>
                  <c:y val="-2.8567209063250561E-2"/>
                </c:manualLayout>
              </c:layout>
              <c:tx>
                <c:rich>
                  <a:bodyPr anchorCtr="0"/>
                  <a:lstStyle/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1078,9</a:t>
                    </a:r>
                  </a:p>
                  <a:p>
                    <a:pPr algn="just">
                      <a:defRPr sz="14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dirty="0"/>
                      <a:t>5,0%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32768361581922"/>
                      <c:h val="0.104885776110681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2442.1</c:v>
                </c:pt>
                <c:pt idx="1">
                  <c:v>2239.4</c:v>
                </c:pt>
                <c:pt idx="2">
                  <c:v>6526.6</c:v>
                </c:pt>
                <c:pt idx="3">
                  <c:v>1554.2</c:v>
                </c:pt>
                <c:pt idx="4">
                  <c:v>8619.2999999999993</c:v>
                </c:pt>
                <c:pt idx="5">
                  <c:v>1178</c:v>
                </c:pt>
                <c:pt idx="6">
                  <c:v>1369.9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8.6</c:v>
                </c:pt>
                <c:pt idx="1">
                  <c:v>80.599999999999994</c:v>
                </c:pt>
                <c:pt idx="2">
                  <c:v>79</c:v>
                </c:pt>
                <c:pt idx="3">
                  <c:v>85.4</c:v>
                </c:pt>
                <c:pt idx="4">
                  <c:v>82.5</c:v>
                </c:pt>
                <c:pt idx="5">
                  <c:v>82.7</c:v>
                </c:pt>
                <c:pt idx="6">
                  <c:v>75.8</c:v>
                </c:pt>
                <c:pt idx="7">
                  <c:v>78.099999999999994</c:v>
                </c:pt>
                <c:pt idx="8">
                  <c:v>81.599999999999994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17.8</c:v>
                </c:pt>
                <c:pt idx="2">
                  <c:v>19.600000000000001</c:v>
                </c:pt>
                <c:pt idx="3">
                  <c:v>12.5</c:v>
                </c:pt>
                <c:pt idx="4">
                  <c:v>16.2</c:v>
                </c:pt>
                <c:pt idx="5">
                  <c:v>15.5</c:v>
                </c:pt>
                <c:pt idx="6">
                  <c:v>22.8</c:v>
                </c:pt>
                <c:pt idx="7">
                  <c:v>20.3</c:v>
                </c:pt>
                <c:pt idx="8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-4.2372881355932306E-2"/>
                  <c:y val="-5.426346620167290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1.8245918412740779E-3"/>
                  <c:y val="-3.123886330817644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15619.6</c:v>
                </c:pt>
                <c:pt idx="1">
                  <c:v>114.8</c:v>
                </c:pt>
                <c:pt idx="2">
                  <c:v>2044.2</c:v>
                </c:pt>
                <c:pt idx="3">
                  <c:v>1591.5</c:v>
                </c:pt>
                <c:pt idx="4">
                  <c:v>2133.1</c:v>
                </c:pt>
                <c:pt idx="5">
                  <c:v>755.7</c:v>
                </c:pt>
                <c:pt idx="6">
                  <c:v>1670.6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65.3</c:v>
                </c:pt>
                <c:pt idx="1">
                  <c:v>64.2</c:v>
                </c:pt>
                <c:pt idx="2">
                  <c:v>58.9</c:v>
                </c:pt>
                <c:pt idx="3">
                  <c:v>67</c:v>
                </c:pt>
                <c:pt idx="4">
                  <c:v>69.099999999999994</c:v>
                </c:pt>
                <c:pt idx="5">
                  <c:v>68.099999999999994</c:v>
                </c:pt>
                <c:pt idx="6">
                  <c:v>57.2</c:v>
                </c:pt>
                <c:pt idx="7">
                  <c:v>61</c:v>
                </c:pt>
                <c:pt idx="8">
                  <c:v>67.8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8.6</c:v>
                </c:pt>
                <c:pt idx="1">
                  <c:v>6.7</c:v>
                </c:pt>
                <c:pt idx="2">
                  <c:v>9</c:v>
                </c:pt>
                <c:pt idx="3">
                  <c:v>8.8000000000000007</c:v>
                </c:pt>
                <c:pt idx="4">
                  <c:v>3.3</c:v>
                </c:pt>
                <c:pt idx="5">
                  <c:v>4.9000000000000004</c:v>
                </c:pt>
                <c:pt idx="6">
                  <c:v>11</c:v>
                </c:pt>
                <c:pt idx="7">
                  <c:v>7.5</c:v>
                </c:pt>
                <c:pt idx="8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6.8</c:v>
                </c:pt>
                <c:pt idx="1">
                  <c:v>21.5</c:v>
                </c:pt>
                <c:pt idx="2">
                  <c:v>25.7</c:v>
                </c:pt>
                <c:pt idx="3">
                  <c:v>15.8</c:v>
                </c:pt>
                <c:pt idx="4">
                  <c:v>21</c:v>
                </c:pt>
                <c:pt idx="5">
                  <c:v>17.899999999999999</c:v>
                </c:pt>
                <c:pt idx="6">
                  <c:v>25.8</c:v>
                </c:pt>
                <c:pt idx="7">
                  <c:v>22.6</c:v>
                </c:pt>
                <c:pt idx="8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7.1</c:v>
                </c:pt>
                <c:pt idx="1">
                  <c:v>7.6</c:v>
                </c:pt>
                <c:pt idx="2">
                  <c:v>6.4</c:v>
                </c:pt>
                <c:pt idx="3">
                  <c:v>8.3000000000000007</c:v>
                </c:pt>
                <c:pt idx="4">
                  <c:v>6.5</c:v>
                </c:pt>
                <c:pt idx="5">
                  <c:v>9.6</c:v>
                </c:pt>
                <c:pt idx="6">
                  <c:v>6.1</c:v>
                </c:pt>
                <c:pt idx="7">
                  <c:v>9</c:v>
                </c:pt>
                <c:pt idx="8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238.6</c:v>
                </c:pt>
                <c:pt idx="1">
                  <c:v>407.1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01.10.18 г.</c:v>
                </c:pt>
                <c:pt idx="1">
                  <c:v>01.10.19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74.900000000000006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64633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01749395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80515"/>
              </p:ext>
            </p:extLst>
          </p:nvPr>
        </p:nvGraphicFramePr>
        <p:xfrm>
          <a:off x="107505" y="555526"/>
          <a:ext cx="8856984" cy="4178450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7603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31985,6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23723,8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32 285,6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23 929,5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-205,7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31290,6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23258,7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31 590,6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23 464,3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74,3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-300,00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-205,6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695,0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itchFamily="18" charset="0"/>
                          <a:cs typeface="Times New Roman" pitchFamily="18" charset="0"/>
                        </a:rPr>
                        <a:t>465,2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latin typeface="Times New Roman" pitchFamily="18" charset="0"/>
                          <a:cs typeface="Times New Roman" pitchFamily="18" charset="0"/>
                        </a:rPr>
                        <a:t>66,9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130,3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67,2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74,1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70,2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76,1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74,8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63,7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65,1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107,0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64,9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>
                          <a:latin typeface="Times New Roman" pitchFamily="18" charset="0"/>
                          <a:cs typeface="Times New Roman" pitchFamily="18" charset="0"/>
                        </a:rPr>
                        <a:t>85,0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dirty="0">
                          <a:latin typeface="Times New Roman" pitchFamily="18" charset="0"/>
                          <a:cs typeface="Times New Roman" pitchFamily="18" charset="0"/>
                        </a:rPr>
                        <a:t>71,0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77,9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be-B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445994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2019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месяцау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месяцау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9месяцау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2019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8 174,7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7 7772,8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15549,1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23723,8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7 804,8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7 469,0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14078,1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23258,7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21547,1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8515453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98650937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699706"/>
              </p:ext>
            </p:extLst>
          </p:nvPr>
        </p:nvGraphicFramePr>
        <p:xfrm>
          <a:off x="142844" y="27176"/>
          <a:ext cx="8786876" cy="4621978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</a:t>
                      </a:r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2020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месяцау 2019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месяцау 2020 года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18 800,4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20 973,2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3 136,1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21 936,5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23 929,5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18 509,6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20 643,4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2 997,5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21 507,1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29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65310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1537641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7599047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9540268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681487"/>
              </p:ext>
            </p:extLst>
          </p:nvPr>
        </p:nvGraphicFramePr>
        <p:xfrm>
          <a:off x="179512" y="-236562"/>
          <a:ext cx="8712966" cy="4847255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7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01.10.2020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3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2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01.10.2019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06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-378,9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313,5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-378,9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6081</TotalTime>
  <Words>737</Words>
  <Application>Microsoft Office PowerPoint</Application>
  <PresentationFormat>Экран (16:9)</PresentationFormat>
  <Paragraphs>444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Ермолик Лилия Евгеньевна</cp:lastModifiedBy>
  <cp:revision>499</cp:revision>
  <cp:lastPrinted>2016-04-12T06:59:46Z</cp:lastPrinted>
  <dcterms:created xsi:type="dcterms:W3CDTF">2013-10-16T05:53:51Z</dcterms:created>
  <dcterms:modified xsi:type="dcterms:W3CDTF">2020-10-23T13:47:45Z</dcterms:modified>
</cp:coreProperties>
</file>