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9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59" d="100"/>
          <a:sy n="159" d="100"/>
        </p:scale>
        <p:origin x="228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18.399999999999999</c:v>
                </c:pt>
                <c:pt idx="1">
                  <c:v>56.1</c:v>
                </c:pt>
                <c:pt idx="2">
                  <c:v>56.9</c:v>
                </c:pt>
                <c:pt idx="3">
                  <c:v>67.599999999999994</c:v>
                </c:pt>
                <c:pt idx="4">
                  <c:v>50.4</c:v>
                </c:pt>
                <c:pt idx="5">
                  <c:v>68.3</c:v>
                </c:pt>
                <c:pt idx="6">
                  <c:v>65</c:v>
                </c:pt>
                <c:pt idx="7">
                  <c:v>52.9</c:v>
                </c:pt>
                <c:pt idx="8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2.6</c:v>
                </c:pt>
                <c:pt idx="1">
                  <c:v>2</c:v>
                </c:pt>
                <c:pt idx="2">
                  <c:v>1.2</c:v>
                </c:pt>
                <c:pt idx="3">
                  <c:v>1.8</c:v>
                </c:pt>
                <c:pt idx="4">
                  <c:v>1.6</c:v>
                </c:pt>
                <c:pt idx="5">
                  <c:v>2.4</c:v>
                </c:pt>
                <c:pt idx="6">
                  <c:v>2.9</c:v>
                </c:pt>
                <c:pt idx="7">
                  <c:v>1.5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11</c:v>
                </c:pt>
                <c:pt idx="1">
                  <c:v>5.3</c:v>
                </c:pt>
                <c:pt idx="2">
                  <c:v>3.5</c:v>
                </c:pt>
                <c:pt idx="3">
                  <c:v>1.3</c:v>
                </c:pt>
                <c:pt idx="4">
                  <c:v>15.9</c:v>
                </c:pt>
                <c:pt idx="5">
                  <c:v>1.3</c:v>
                </c:pt>
                <c:pt idx="6">
                  <c:v>1.4</c:v>
                </c:pt>
                <c:pt idx="7">
                  <c:v>3.1</c:v>
                </c:pt>
                <c:pt idx="8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60.7</c:v>
                </c:pt>
                <c:pt idx="1">
                  <c:v>36.6</c:v>
                </c:pt>
                <c:pt idx="2">
                  <c:v>38.4</c:v>
                </c:pt>
                <c:pt idx="3">
                  <c:v>29.3</c:v>
                </c:pt>
                <c:pt idx="4">
                  <c:v>32.1</c:v>
                </c:pt>
                <c:pt idx="5">
                  <c:v>28</c:v>
                </c:pt>
                <c:pt idx="6">
                  <c:v>30.7</c:v>
                </c:pt>
                <c:pt idx="7">
                  <c:v>42.5</c:v>
                </c:pt>
                <c:pt idx="8">
                  <c:v>47.2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5.0847457627118647E-2"/>
                  <c:y val="-1.63543458776746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2.8248587570620432E-3"/>
                  <c:y val="-6.54173835106986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1.1299435028248588E-2"/>
                  <c:y val="-4.9971035134343789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6415</c:v>
                </c:pt>
                <c:pt idx="1">
                  <c:v>866.4</c:v>
                </c:pt>
                <c:pt idx="2">
                  <c:v>1644</c:v>
                </c:pt>
                <c:pt idx="3">
                  <c:v>737.9</c:v>
                </c:pt>
                <c:pt idx="4">
                  <c:v>3656.2</c:v>
                </c:pt>
                <c:pt idx="5">
                  <c:v>20171.599999999999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B8FF8E69-3F67-47ED-BD48-D555286302ED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5,4 %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3973.4</c:v>
                </c:pt>
                <c:pt idx="1">
                  <c:v>4703.1000000000004</c:v>
                </c:pt>
                <c:pt idx="2">
                  <c:v>8253.2999999999993</c:v>
                </c:pt>
                <c:pt idx="3">
                  <c:v>2283.5</c:v>
                </c:pt>
                <c:pt idx="4">
                  <c:v>10166.1</c:v>
                </c:pt>
                <c:pt idx="5">
                  <c:v>1664.7</c:v>
                </c:pt>
                <c:pt idx="6">
                  <c:v>1890.5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10.7</c:v>
                </c:pt>
                <c:pt idx="1">
                  <c:v>76.5</c:v>
                </c:pt>
                <c:pt idx="2">
                  <c:v>70</c:v>
                </c:pt>
                <c:pt idx="3">
                  <c:v>84.9</c:v>
                </c:pt>
                <c:pt idx="4">
                  <c:v>81.099999999999994</c:v>
                </c:pt>
                <c:pt idx="5">
                  <c:v>76.7</c:v>
                </c:pt>
                <c:pt idx="6">
                  <c:v>71.400000000000006</c:v>
                </c:pt>
                <c:pt idx="7">
                  <c:v>75.599999999999994</c:v>
                </c:pt>
                <c:pt idx="8">
                  <c:v>77.599999999999994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14.1</c:v>
                </c:pt>
                <c:pt idx="1">
                  <c:v>23.5</c:v>
                </c:pt>
                <c:pt idx="2">
                  <c:v>30</c:v>
                </c:pt>
                <c:pt idx="3">
                  <c:v>15.1</c:v>
                </c:pt>
                <c:pt idx="4">
                  <c:v>18.899999999999999</c:v>
                </c:pt>
                <c:pt idx="5">
                  <c:v>23.3</c:v>
                </c:pt>
                <c:pt idx="6">
                  <c:v>28.6</c:v>
                </c:pt>
                <c:pt idx="7">
                  <c:v>24.4</c:v>
                </c:pt>
                <c:pt idx="8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  <c:pt idx="4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20276702700299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tx>
                <c:rich>
                  <a:bodyPr/>
                  <a:lstStyle/>
                  <a:p>
                    <a:fld id="{03CC3F0D-18A1-4007-BAC8-D4B3F3A93A76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59,8 %	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2.5423728813559424E-2"/>
                  <c:y val="-4.8727134021742093E-2"/>
                </c:manualLayout>
              </c:layout>
              <c:tx>
                <c:rich>
                  <a:bodyPr/>
                  <a:lstStyle/>
                  <a:p>
                    <a:fld id="{10519341-89DA-4FF6-AA20-7420EF3CF03B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</a:t>
                    </a:r>
                    <a:fld id="{84336A09-185D-436D-836F-184918C44E85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2617,3</a:t>
                    </a:r>
                    <a:r>
                      <a:rPr lang="en-US" baseline="0" dirty="0"/>
                      <a:t>;  7,9 %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2008,2</a:t>
                    </a:r>
                    <a:r>
                      <a:rPr lang="en-US" baseline="0" dirty="0"/>
                      <a:t>;  6,1 %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-6.992125984251979E-2"/>
                  <c:y val="6.8082935999781935E-2"/>
                </c:manualLayout>
              </c:layout>
              <c:tx>
                <c:rich>
                  <a:bodyPr/>
                  <a:lstStyle/>
                  <a:p>
                    <a:fld id="{A8C13E09-3752-49F3-8AB3-08C4994016C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12,4 %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1010,2</a:t>
                    </a:r>
                    <a:r>
                      <a:rPr lang="en-US" baseline="0" dirty="0"/>
                      <a:t>; 3,1%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-3.3898305084745763E-2"/>
                  <c:y val="-8.6139661608042983E-2"/>
                </c:manualLayout>
              </c:layout>
              <c:tx>
                <c:rich>
                  <a:bodyPr/>
                  <a:lstStyle/>
                  <a:p>
                    <a:fld id="{0C35E753-67DA-46EA-B18E-23CEBBF2C60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10,2 %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BC-4746-8BCC-8871915E9D3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19707.8</c:v>
                </c:pt>
                <c:pt idx="1">
                  <c:v>154.4</c:v>
                </c:pt>
                <c:pt idx="2">
                  <c:v>2617.3000000000002</c:v>
                </c:pt>
                <c:pt idx="3">
                  <c:v>2008.2</c:v>
                </c:pt>
                <c:pt idx="4">
                  <c:v>4093.4</c:v>
                </c:pt>
                <c:pt idx="5">
                  <c:v>1010.2</c:v>
                </c:pt>
                <c:pt idx="6">
                  <c:v>3343.3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0614936113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59.9</c:v>
                </c:pt>
                <c:pt idx="1">
                  <c:v>55.8</c:v>
                </c:pt>
                <c:pt idx="2">
                  <c:v>52.1</c:v>
                </c:pt>
                <c:pt idx="3">
                  <c:v>67.5</c:v>
                </c:pt>
                <c:pt idx="4">
                  <c:v>61.6</c:v>
                </c:pt>
                <c:pt idx="5">
                  <c:v>56.3</c:v>
                </c:pt>
                <c:pt idx="6">
                  <c:v>55.1</c:v>
                </c:pt>
                <c:pt idx="7">
                  <c:v>50.7</c:v>
                </c:pt>
                <c:pt idx="8">
                  <c:v>52.2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7.9</c:v>
                </c:pt>
                <c:pt idx="1">
                  <c:v>8.6</c:v>
                </c:pt>
                <c:pt idx="2">
                  <c:v>7.8</c:v>
                </c:pt>
                <c:pt idx="3">
                  <c:v>5.7</c:v>
                </c:pt>
                <c:pt idx="4">
                  <c:v>7.1</c:v>
                </c:pt>
                <c:pt idx="5">
                  <c:v>5.9</c:v>
                </c:pt>
                <c:pt idx="6">
                  <c:v>8.6</c:v>
                </c:pt>
                <c:pt idx="7">
                  <c:v>6.4</c:v>
                </c:pt>
                <c:pt idx="8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5.6</c:v>
                </c:pt>
                <c:pt idx="1">
                  <c:v>28</c:v>
                </c:pt>
                <c:pt idx="2">
                  <c:v>32.200000000000003</c:v>
                </c:pt>
                <c:pt idx="3">
                  <c:v>17.8</c:v>
                </c:pt>
                <c:pt idx="4">
                  <c:v>25</c:v>
                </c:pt>
                <c:pt idx="5">
                  <c:v>28.7</c:v>
                </c:pt>
                <c:pt idx="6">
                  <c:v>30.5</c:v>
                </c:pt>
                <c:pt idx="7">
                  <c:v>35.200000000000003</c:v>
                </c:pt>
                <c:pt idx="8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10.199999999999999</c:v>
                </c:pt>
                <c:pt idx="1">
                  <c:v>7.5</c:v>
                </c:pt>
                <c:pt idx="2">
                  <c:v>7.8</c:v>
                </c:pt>
                <c:pt idx="3">
                  <c:v>9</c:v>
                </c:pt>
                <c:pt idx="4">
                  <c:v>6.4</c:v>
                </c:pt>
                <c:pt idx="5">
                  <c:v>9</c:v>
                </c:pt>
                <c:pt idx="6">
                  <c:v>5.8</c:v>
                </c:pt>
                <c:pt idx="7">
                  <c:v>7.7</c:v>
                </c:pt>
                <c:pt idx="8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01.10.22 г.</c:v>
                </c:pt>
                <c:pt idx="1">
                  <c:v>01.10.21г.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195.5</c:v>
                </c:pt>
                <c:pt idx="1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01.10.22 г.</c:v>
                </c:pt>
                <c:pt idx="1">
                  <c:v>01.10.21г.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73.7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0.17525</cdr:x>
      <cdr:y>0.45123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4853" y="2059303"/>
          <a:ext cx="36304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0.79178</cdr:x>
      <cdr:y>0</cdr:y>
    </cdr:from>
    <cdr:to>
      <cdr:x>1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559684" y="-555625"/>
          <a:ext cx="936116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0.28018</cdr:x>
      <cdr:y>0.7531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259632" cy="430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4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7" y="9428584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6" tIns="46003" rIns="92006" bIns="460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5"/>
            <a:ext cx="5486400" cy="4466987"/>
          </a:xfrm>
          <a:prstGeom prst="rect">
            <a:avLst/>
          </a:prstGeom>
        </p:spPr>
        <p:txBody>
          <a:bodyPr vert="horz" lIns="92006" tIns="46003" rIns="92006" bIns="460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28584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13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31330"/>
              </p:ext>
            </p:extLst>
          </p:nvPr>
        </p:nvGraphicFramePr>
        <p:xfrm>
          <a:off x="107504" y="1059582"/>
          <a:ext cx="8928992" cy="201882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месяцев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67551414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650763"/>
              </p:ext>
            </p:extLst>
          </p:nvPr>
        </p:nvGraphicFramePr>
        <p:xfrm>
          <a:off x="107504" y="627534"/>
          <a:ext cx="8928990" cy="4015782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6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5320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382,8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491,1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45 682,8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32 934,6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556,5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6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354,0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806,8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74,0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44 654,0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32 265,3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541,5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028,8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684,3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1 028,8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669,3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141,</a:t>
                      </a:r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101,1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72,9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68,1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1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74,6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103,8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75,1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65,2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95,1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648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34457"/>
              </p:ext>
            </p:extLst>
          </p:nvPr>
        </p:nvGraphicFramePr>
        <p:xfrm>
          <a:off x="107504" y="123478"/>
          <a:ext cx="8928989" cy="4763918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бюджетов,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10 232,6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18 707,4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9 785,0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18 588,2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28 373,2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7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2500495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60310145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833875"/>
              </p:ext>
            </p:extLst>
          </p:nvPr>
        </p:nvGraphicFramePr>
        <p:xfrm>
          <a:off x="142844" y="27176"/>
          <a:ext cx="8786876" cy="463911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2022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года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2022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 года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24 758,4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27 183,4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5 751,2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28 638,8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32 934,6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26 752,1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28 076,6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32 265,3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386367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5822929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6297346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6694965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612470"/>
              </p:ext>
            </p:extLst>
          </p:nvPr>
        </p:nvGraphicFramePr>
        <p:xfrm>
          <a:off x="216599" y="360608"/>
          <a:ext cx="8866441" cy="476876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01.10.2022 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8147</TotalTime>
  <Words>821</Words>
  <Application>Microsoft Office PowerPoint</Application>
  <PresentationFormat>Экран (16:9)</PresentationFormat>
  <Paragraphs>470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585</cp:revision>
  <cp:lastPrinted>2022-10-17T09:10:52Z</cp:lastPrinted>
  <dcterms:created xsi:type="dcterms:W3CDTF">2013-10-16T05:53:51Z</dcterms:created>
  <dcterms:modified xsi:type="dcterms:W3CDTF">2022-10-17T09:10:56Z</dcterms:modified>
</cp:coreProperties>
</file>