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83" d="100"/>
          <a:sy n="83" d="100"/>
        </p:scale>
        <p:origin x="1128" y="-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17.8</c:v>
                </c:pt>
                <c:pt idx="1">
                  <c:v>55.7</c:v>
                </c:pt>
                <c:pt idx="2">
                  <c:v>54.1</c:v>
                </c:pt>
                <c:pt idx="3">
                  <c:v>66.2</c:v>
                </c:pt>
                <c:pt idx="4">
                  <c:v>52.5</c:v>
                </c:pt>
                <c:pt idx="5">
                  <c:v>61.3</c:v>
                </c:pt>
                <c:pt idx="6">
                  <c:v>60.9</c:v>
                </c:pt>
                <c:pt idx="7">
                  <c:v>52.7</c:v>
                </c:pt>
                <c:pt idx="8">
                  <c:v>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2.9</c:v>
                </c:pt>
                <c:pt idx="1">
                  <c:v>0.1</c:v>
                </c:pt>
                <c:pt idx="2">
                  <c:v>0.4</c:v>
                </c:pt>
                <c:pt idx="5">
                  <c:v>0.4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10.199999999999999</c:v>
                </c:pt>
                <c:pt idx="1">
                  <c:v>6</c:v>
                </c:pt>
                <c:pt idx="2">
                  <c:v>6.1</c:v>
                </c:pt>
                <c:pt idx="3">
                  <c:v>1.4</c:v>
                </c:pt>
                <c:pt idx="4">
                  <c:v>19.7</c:v>
                </c:pt>
                <c:pt idx="5">
                  <c:v>2</c:v>
                </c:pt>
                <c:pt idx="7">
                  <c:v>5.4</c:v>
                </c:pt>
                <c:pt idx="8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61.5</c:v>
                </c:pt>
                <c:pt idx="1">
                  <c:v>38.200000000000003</c:v>
                </c:pt>
                <c:pt idx="2">
                  <c:v>39.4</c:v>
                </c:pt>
                <c:pt idx="3">
                  <c:v>32.4</c:v>
                </c:pt>
                <c:pt idx="4">
                  <c:v>27.8</c:v>
                </c:pt>
                <c:pt idx="5">
                  <c:v>36.299999999999997</c:v>
                </c:pt>
                <c:pt idx="6">
                  <c:v>39.1</c:v>
                </c:pt>
                <c:pt idx="7">
                  <c:v>41.9</c:v>
                </c:pt>
                <c:pt idx="8">
                  <c:v>47.5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6.4589172116197344E-2"/>
          <c:y val="0.65414076018275502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1976.8</c:v>
                </c:pt>
                <c:pt idx="1">
                  <c:v>297.89999999999998</c:v>
                </c:pt>
                <c:pt idx="2">
                  <c:v>587.6</c:v>
                </c:pt>
                <c:pt idx="3">
                  <c:v>204.9</c:v>
                </c:pt>
                <c:pt idx="4">
                  <c:v>1083.5999999999999</c:v>
                </c:pt>
                <c:pt idx="5">
                  <c:v>6489.2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tx>
                <c:rich>
                  <a:bodyPr/>
                  <a:lstStyle/>
                  <a:p>
                    <a:fld id="{3015D5FB-87A6-4A39-AED0-CF4EAFA6F76A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  </a:t>
                    </a:r>
                  </a:p>
                  <a:p>
                    <a:r>
                      <a:rPr lang="en-US" baseline="0" dirty="0"/>
                      <a:t>10,8 %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936DD153-8A79-487E-82B4-FDB5A3BD110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12,7 %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D0EE8316-293F-49A1-8BA9-0036753AAC5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26,0 %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7E9386F0-C745-41C6-821B-C169188DB11F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7,6 %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tx>
                <c:rich>
                  <a:bodyPr/>
                  <a:lstStyle/>
                  <a:p>
                    <a:fld id="{4456A3ED-B17B-4973-8459-C37A27066800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34,1 %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513,2; 4,9 %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391,2</a:t>
                    </a:r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3,8 %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1125.9000000000001</c:v>
                </c:pt>
                <c:pt idx="1">
                  <c:v>1321.9</c:v>
                </c:pt>
                <c:pt idx="2">
                  <c:v>2696</c:v>
                </c:pt>
                <c:pt idx="3">
                  <c:v>790.9</c:v>
                </c:pt>
                <c:pt idx="4">
                  <c:v>3539.9</c:v>
                </c:pt>
                <c:pt idx="5">
                  <c:v>513.20000000000005</c:v>
                </c:pt>
                <c:pt idx="6">
                  <c:v>391.2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9.6</c:v>
                </c:pt>
                <c:pt idx="1">
                  <c:v>69.099999999999994</c:v>
                </c:pt>
                <c:pt idx="2">
                  <c:v>67</c:v>
                </c:pt>
                <c:pt idx="3">
                  <c:v>74.400000000000006</c:v>
                </c:pt>
                <c:pt idx="4">
                  <c:v>73.7</c:v>
                </c:pt>
                <c:pt idx="5">
                  <c:v>68.8</c:v>
                </c:pt>
                <c:pt idx="6">
                  <c:v>62</c:v>
                </c:pt>
                <c:pt idx="7">
                  <c:v>65.099999999999994</c:v>
                </c:pt>
                <c:pt idx="8">
                  <c:v>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12.4</c:v>
                </c:pt>
                <c:pt idx="1">
                  <c:v>30.9</c:v>
                </c:pt>
                <c:pt idx="2">
                  <c:v>33</c:v>
                </c:pt>
                <c:pt idx="3">
                  <c:v>25.1</c:v>
                </c:pt>
                <c:pt idx="4">
                  <c:v>26.3</c:v>
                </c:pt>
                <c:pt idx="5">
                  <c:v>31.2</c:v>
                </c:pt>
                <c:pt idx="6">
                  <c:v>38</c:v>
                </c:pt>
                <c:pt idx="7">
                  <c:v>34.9</c:v>
                </c:pt>
                <c:pt idx="8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34.799999999999997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8.1920903954802157E-2"/>
                  <c:y val="1.44400185270958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5572024085224643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-2.2598870056497182E-2"/>
                  <c:y val="-7.783516333814680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6156.9</c:v>
                </c:pt>
                <c:pt idx="1">
                  <c:v>2.9</c:v>
                </c:pt>
                <c:pt idx="2">
                  <c:v>1514.8</c:v>
                </c:pt>
                <c:pt idx="3">
                  <c:v>379.3</c:v>
                </c:pt>
                <c:pt idx="4">
                  <c:v>1215.9000000000001</c:v>
                </c:pt>
                <c:pt idx="5">
                  <c:v>313.8</c:v>
                </c:pt>
                <c:pt idx="6">
                  <c:v>795.4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59.6</c:v>
                </c:pt>
                <c:pt idx="1">
                  <c:v>47.3</c:v>
                </c:pt>
                <c:pt idx="2">
                  <c:v>43</c:v>
                </c:pt>
                <c:pt idx="3">
                  <c:v>55.1</c:v>
                </c:pt>
                <c:pt idx="4">
                  <c:v>59.17</c:v>
                </c:pt>
                <c:pt idx="5">
                  <c:v>46.8</c:v>
                </c:pt>
                <c:pt idx="6">
                  <c:v>40.9</c:v>
                </c:pt>
                <c:pt idx="7">
                  <c:v>43.8</c:v>
                </c:pt>
                <c:pt idx="8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14.6</c:v>
                </c:pt>
                <c:pt idx="1">
                  <c:v>15.4</c:v>
                </c:pt>
                <c:pt idx="2">
                  <c:v>17.3</c:v>
                </c:pt>
                <c:pt idx="3">
                  <c:v>12.1</c:v>
                </c:pt>
                <c:pt idx="4">
                  <c:v>9.1</c:v>
                </c:pt>
                <c:pt idx="5">
                  <c:v>12.8</c:v>
                </c:pt>
                <c:pt idx="6">
                  <c:v>16.600000000000001</c:v>
                </c:pt>
                <c:pt idx="7">
                  <c:v>15.3</c:v>
                </c:pt>
                <c:pt idx="8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3.1</c:v>
                </c:pt>
                <c:pt idx="1">
                  <c:v>32.5</c:v>
                </c:pt>
                <c:pt idx="2">
                  <c:v>34.299999999999997</c:v>
                </c:pt>
                <c:pt idx="3">
                  <c:v>27.1</c:v>
                </c:pt>
                <c:pt idx="4">
                  <c:v>27.4</c:v>
                </c:pt>
                <c:pt idx="5">
                  <c:v>34.4</c:v>
                </c:pt>
                <c:pt idx="6">
                  <c:v>39</c:v>
                </c:pt>
                <c:pt idx="7">
                  <c:v>35.9</c:v>
                </c:pt>
                <c:pt idx="8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9.6</c:v>
                </c:pt>
                <c:pt idx="1">
                  <c:v>4.8</c:v>
                </c:pt>
                <c:pt idx="2">
                  <c:v>5.3</c:v>
                </c:pt>
                <c:pt idx="3">
                  <c:v>5.8</c:v>
                </c:pt>
                <c:pt idx="4">
                  <c:v>3.8</c:v>
                </c:pt>
                <c:pt idx="5">
                  <c:v>6</c:v>
                </c:pt>
                <c:pt idx="6">
                  <c:v>3.5</c:v>
                </c:pt>
                <c:pt idx="7">
                  <c:v>4.9000000000000004</c:v>
                </c:pt>
                <c:pt idx="8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01.04.21 г.</c:v>
                </c:pt>
                <c:pt idx="1">
                  <c:v>01.04.22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209.5</c:v>
                </c:pt>
                <c:pt idx="1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01.04.21 г.</c:v>
                </c:pt>
                <c:pt idx="1">
                  <c:v>01.04.22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631634"/>
              </p:ext>
            </p:extLst>
          </p:nvPr>
        </p:nvGraphicFramePr>
        <p:xfrm>
          <a:off x="107504" y="1059582"/>
          <a:ext cx="8928992" cy="171402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I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 2022</a:t>
                      </a:r>
                    </a:p>
                    <a:p>
                      <a:pPr algn="ctr" fontAlgn="ctr"/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77428433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760313"/>
              </p:ext>
            </p:extLst>
          </p:nvPr>
        </p:nvGraphicFramePr>
        <p:xfrm>
          <a:off x="179512" y="555526"/>
          <a:ext cx="8784974" cy="4422290"/>
        </p:xfrm>
        <a:graphic>
          <a:graphicData uri="http://schemas.openxmlformats.org/drawingml/2006/table">
            <a:tbl>
              <a:tblPr/>
              <a:tblGrid>
                <a:gridCol w="155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55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3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95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24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59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335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14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095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Найменаванне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703,4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640,0</a:t>
                      </a:r>
                    </a:p>
                    <a:p>
                      <a:pPr lvl="0" algn="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41 703,4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10 379,0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+261,0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729,1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40 729,1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10 169,3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+254,3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216,4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974,3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209,7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+6,7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139,5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+2,7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+1,5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36,0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142,1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37,2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+3,8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30,7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29,8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+1,7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56199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1квартал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7644125"/>
              </p:ext>
            </p:extLst>
          </p:nvPr>
        </p:nvGraphicFramePr>
        <p:xfrm>
          <a:off x="4621307" y="241759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4545218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500543"/>
              </p:ext>
            </p:extLst>
          </p:nvPr>
        </p:nvGraphicFramePr>
        <p:xfrm>
          <a:off x="142844" y="27176"/>
          <a:ext cx="8786876" cy="4601657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7 869,8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8 316,2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10 379,0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8 184,9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10 169,3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7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0509632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5071889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3568219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6951577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65693"/>
              </p:ext>
            </p:extLst>
          </p:nvPr>
        </p:nvGraphicFramePr>
        <p:xfrm>
          <a:off x="179512" y="-236562"/>
          <a:ext cx="8334454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6462</TotalTime>
  <Words>800</Words>
  <Application>Microsoft Office PowerPoint</Application>
  <PresentationFormat>Экран (16:9)</PresentationFormat>
  <Paragraphs>470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 Владимировна</cp:lastModifiedBy>
  <cp:revision>543</cp:revision>
  <cp:lastPrinted>2022-04-12T09:14:05Z</cp:lastPrinted>
  <dcterms:created xsi:type="dcterms:W3CDTF">2013-10-16T05:53:51Z</dcterms:created>
  <dcterms:modified xsi:type="dcterms:W3CDTF">2022-04-13T07:03:17Z</dcterms:modified>
</cp:coreProperties>
</file>