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 varScale="1">
        <p:scale>
          <a:sx n="114" d="100"/>
          <a:sy n="114" d="100"/>
        </p:scale>
        <p:origin x="70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16.5</c:v>
                </c:pt>
                <c:pt idx="1">
                  <c:v>61</c:v>
                </c:pt>
                <c:pt idx="2">
                  <c:v>69.400000000000006</c:v>
                </c:pt>
                <c:pt idx="3">
                  <c:v>73.3</c:v>
                </c:pt>
                <c:pt idx="4">
                  <c:v>50.3</c:v>
                </c:pt>
                <c:pt idx="5">
                  <c:v>59.5</c:v>
                </c:pt>
                <c:pt idx="6">
                  <c:v>65</c:v>
                </c:pt>
                <c:pt idx="7">
                  <c:v>67.099999999999994</c:v>
                </c:pt>
                <c:pt idx="8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4.2</c:v>
                </c:pt>
                <c:pt idx="1">
                  <c:v>9.6999999999999993</c:v>
                </c:pt>
                <c:pt idx="2">
                  <c:v>4.5999999999999996</c:v>
                </c:pt>
                <c:pt idx="3">
                  <c:v>7.7</c:v>
                </c:pt>
                <c:pt idx="4">
                  <c:v>6.5</c:v>
                </c:pt>
                <c:pt idx="5">
                  <c:v>10.8</c:v>
                </c:pt>
                <c:pt idx="6">
                  <c:v>16.399999999999999</c:v>
                </c:pt>
                <c:pt idx="7">
                  <c:v>7.2</c:v>
                </c:pt>
                <c:pt idx="8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6.7</c:v>
                </c:pt>
                <c:pt idx="1">
                  <c:v>8.4</c:v>
                </c:pt>
                <c:pt idx="2">
                  <c:v>5.2</c:v>
                </c:pt>
                <c:pt idx="3">
                  <c:v>0.6</c:v>
                </c:pt>
                <c:pt idx="4">
                  <c:v>12.2</c:v>
                </c:pt>
                <c:pt idx="5">
                  <c:v>14.6</c:v>
                </c:pt>
                <c:pt idx="6">
                  <c:v>3.4</c:v>
                </c:pt>
                <c:pt idx="7">
                  <c:v>6.3</c:v>
                </c:pt>
                <c:pt idx="8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64.900000000000006</c:v>
                </c:pt>
                <c:pt idx="1">
                  <c:v>20.9</c:v>
                </c:pt>
                <c:pt idx="2">
                  <c:v>20.8</c:v>
                </c:pt>
                <c:pt idx="3">
                  <c:v>18.100000000000001</c:v>
                </c:pt>
                <c:pt idx="4">
                  <c:v>35.200000000000003</c:v>
                </c:pt>
                <c:pt idx="5">
                  <c:v>15.1</c:v>
                </c:pt>
                <c:pt idx="6">
                  <c:v>15.2</c:v>
                </c:pt>
                <c:pt idx="7">
                  <c:v>19.399999999999999</c:v>
                </c:pt>
                <c:pt idx="8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5203.6000000000004</c:v>
                </c:pt>
                <c:pt idx="1">
                  <c:v>1289.3</c:v>
                </c:pt>
                <c:pt idx="2">
                  <c:v>1677.8</c:v>
                </c:pt>
                <c:pt idx="3">
                  <c:v>547.1</c:v>
                </c:pt>
                <c:pt idx="4">
                  <c:v>2023</c:v>
                </c:pt>
                <c:pt idx="5">
                  <c:v>19109.099999999999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2706.4</c:v>
                </c:pt>
                <c:pt idx="1">
                  <c:v>3281</c:v>
                </c:pt>
                <c:pt idx="2">
                  <c:v>7304.2</c:v>
                </c:pt>
                <c:pt idx="3">
                  <c:v>2149.1</c:v>
                </c:pt>
                <c:pt idx="4">
                  <c:v>11122.6</c:v>
                </c:pt>
                <c:pt idx="5">
                  <c:v>1527.7</c:v>
                </c:pt>
                <c:pt idx="6">
                  <c:v>2057.5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82.8</c:v>
                </c:pt>
                <c:pt idx="2">
                  <c:v>80.8</c:v>
                </c:pt>
                <c:pt idx="3">
                  <c:v>86.7</c:v>
                </c:pt>
                <c:pt idx="4">
                  <c:v>85.7</c:v>
                </c:pt>
                <c:pt idx="5">
                  <c:v>82.6</c:v>
                </c:pt>
                <c:pt idx="6">
                  <c:v>73.8</c:v>
                </c:pt>
                <c:pt idx="7">
                  <c:v>81.8</c:v>
                </c:pt>
                <c:pt idx="8">
                  <c:v>86.9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10.7</c:v>
                </c:pt>
                <c:pt idx="1">
                  <c:v>17.2</c:v>
                </c:pt>
                <c:pt idx="2">
                  <c:v>19.2</c:v>
                </c:pt>
                <c:pt idx="3">
                  <c:v>13.3</c:v>
                </c:pt>
                <c:pt idx="4">
                  <c:v>14.3</c:v>
                </c:pt>
                <c:pt idx="5">
                  <c:v>17.399999999999999</c:v>
                </c:pt>
                <c:pt idx="6">
                  <c:v>26.2</c:v>
                </c:pt>
                <c:pt idx="7">
                  <c:v>18.2</c:v>
                </c:pt>
                <c:pt idx="8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37.700000000000003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7.3446327683615822E-2"/>
                  <c:y val="-5.149530011170749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0"/>
                  <c:y val="-1.860164019289978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17993.400000000001</c:v>
                </c:pt>
                <c:pt idx="1">
                  <c:v>190.2</c:v>
                </c:pt>
                <c:pt idx="2">
                  <c:v>2761.9</c:v>
                </c:pt>
                <c:pt idx="3">
                  <c:v>2134.3000000000002</c:v>
                </c:pt>
                <c:pt idx="4">
                  <c:v>3308.4</c:v>
                </c:pt>
                <c:pt idx="5">
                  <c:v>1071.7</c:v>
                </c:pt>
                <c:pt idx="6">
                  <c:v>2688.6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59.8</c:v>
                </c:pt>
                <c:pt idx="1">
                  <c:v>53.3</c:v>
                </c:pt>
                <c:pt idx="2">
                  <c:v>50.8</c:v>
                </c:pt>
                <c:pt idx="3">
                  <c:v>62.8</c:v>
                </c:pt>
                <c:pt idx="4">
                  <c:v>43.7</c:v>
                </c:pt>
                <c:pt idx="5">
                  <c:v>57.9</c:v>
                </c:pt>
                <c:pt idx="6">
                  <c:v>53.7</c:v>
                </c:pt>
                <c:pt idx="7">
                  <c:v>59.8</c:v>
                </c:pt>
                <c:pt idx="8">
                  <c:v>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7</c:v>
                </c:pt>
                <c:pt idx="2">
                  <c:v>7.4</c:v>
                </c:pt>
                <c:pt idx="3">
                  <c:v>7.5</c:v>
                </c:pt>
                <c:pt idx="4">
                  <c:v>10.7</c:v>
                </c:pt>
                <c:pt idx="5">
                  <c:v>3.9</c:v>
                </c:pt>
                <c:pt idx="6">
                  <c:v>7.9</c:v>
                </c:pt>
                <c:pt idx="7">
                  <c:v>7.3</c:v>
                </c:pt>
                <c:pt idx="8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6.7</c:v>
                </c:pt>
                <c:pt idx="1">
                  <c:v>24.5</c:v>
                </c:pt>
                <c:pt idx="2">
                  <c:v>32.9</c:v>
                </c:pt>
                <c:pt idx="3">
                  <c:v>11.5</c:v>
                </c:pt>
                <c:pt idx="4">
                  <c:v>18.5</c:v>
                </c:pt>
                <c:pt idx="5">
                  <c:v>20.5</c:v>
                </c:pt>
                <c:pt idx="6">
                  <c:v>29.8</c:v>
                </c:pt>
                <c:pt idx="7">
                  <c:v>21.3</c:v>
                </c:pt>
                <c:pt idx="8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8.8000000000000007</c:v>
                </c:pt>
                <c:pt idx="1">
                  <c:v>12.9</c:v>
                </c:pt>
                <c:pt idx="2">
                  <c:v>9</c:v>
                </c:pt>
                <c:pt idx="3">
                  <c:v>16</c:v>
                </c:pt>
                <c:pt idx="4">
                  <c:v>27</c:v>
                </c:pt>
                <c:pt idx="5">
                  <c:v>8.3000000000000007</c:v>
                </c:pt>
                <c:pt idx="6">
                  <c:v>8.6</c:v>
                </c:pt>
                <c:pt idx="7">
                  <c:v>11.5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01.01.19 г.</c:v>
                </c:pt>
                <c:pt idx="1">
                  <c:v>01.01.20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450.2</c:v>
                </c:pt>
                <c:pt idx="1">
                  <c:v>297.7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01.01.19 г.</c:v>
                </c:pt>
                <c:pt idx="1">
                  <c:v>01.01.20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7950" y="741363"/>
            <a:ext cx="658177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10847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56520549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49699"/>
              </p:ext>
            </p:extLst>
          </p:nvPr>
        </p:nvGraphicFramePr>
        <p:xfrm>
          <a:off x="107506" y="555526"/>
          <a:ext cx="8928988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29848,5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29849,9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30148,5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30148,5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</a:t>
                      </a:r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-298,6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29210,1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29210,9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29510,1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29510,1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-299,2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638,4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99,64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113,5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100,64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99,46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99,83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522523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28332,4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18519,5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27726,5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29210,9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0519586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9827823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019398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21 254,4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25246,1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6 896,0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4902,4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28 150,4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20 883,4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24846,3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6 662,0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4663,8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27 545,0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054777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65942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1687860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7173109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92422"/>
              </p:ext>
            </p:extLst>
          </p:nvPr>
        </p:nvGraphicFramePr>
        <p:xfrm>
          <a:off x="-1116632" y="-596602"/>
          <a:ext cx="8866441" cy="484077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01.01.2020года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6357</TotalTime>
  <Words>750</Words>
  <Application>Microsoft Office PowerPoint</Application>
  <PresentationFormat>Экран (16:9)</PresentationFormat>
  <Paragraphs>470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453</cp:revision>
  <cp:lastPrinted>2020-03-09T09:20:41Z</cp:lastPrinted>
  <dcterms:created xsi:type="dcterms:W3CDTF">2013-10-16T05:53:51Z</dcterms:created>
  <dcterms:modified xsi:type="dcterms:W3CDTF">2020-03-09T09:33:33Z</dcterms:modified>
</cp:coreProperties>
</file>