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282" y="1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17.3</c:v>
                </c:pt>
                <c:pt idx="1">
                  <c:v>67.5</c:v>
                </c:pt>
                <c:pt idx="2">
                  <c:v>74.8</c:v>
                </c:pt>
                <c:pt idx="3">
                  <c:v>76.400000000000006</c:v>
                </c:pt>
                <c:pt idx="4">
                  <c:v>65.3</c:v>
                </c:pt>
                <c:pt idx="5">
                  <c:v>61.7</c:v>
                </c:pt>
                <c:pt idx="6">
                  <c:v>61.8</c:v>
                </c:pt>
                <c:pt idx="7">
                  <c:v>67.400000000000006</c:v>
                </c:pt>
                <c:pt idx="8">
                  <c:v>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3.7</c:v>
                </c:pt>
                <c:pt idx="1">
                  <c:v>9.3000000000000007</c:v>
                </c:pt>
                <c:pt idx="2">
                  <c:v>5.8</c:v>
                </c:pt>
                <c:pt idx="3">
                  <c:v>6.2</c:v>
                </c:pt>
                <c:pt idx="4">
                  <c:v>7.9</c:v>
                </c:pt>
                <c:pt idx="5">
                  <c:v>9.1</c:v>
                </c:pt>
                <c:pt idx="6">
                  <c:v>14.5</c:v>
                </c:pt>
                <c:pt idx="7">
                  <c:v>5.3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4.7</c:v>
                </c:pt>
                <c:pt idx="1">
                  <c:v>7.3</c:v>
                </c:pt>
                <c:pt idx="2">
                  <c:v>5.0999999999999996</c:v>
                </c:pt>
                <c:pt idx="3">
                  <c:v>0.7</c:v>
                </c:pt>
                <c:pt idx="4">
                  <c:v>13.9</c:v>
                </c:pt>
                <c:pt idx="5">
                  <c:v>17.3</c:v>
                </c:pt>
                <c:pt idx="6">
                  <c:v>3.8</c:v>
                </c:pt>
                <c:pt idx="7">
                  <c:v>7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66.599999999999994</c:v>
                </c:pt>
                <c:pt idx="1">
                  <c:v>15.9</c:v>
                </c:pt>
                <c:pt idx="2">
                  <c:v>14.3</c:v>
                </c:pt>
                <c:pt idx="3">
                  <c:v>16.7</c:v>
                </c:pt>
                <c:pt idx="4">
                  <c:v>12.9</c:v>
                </c:pt>
                <c:pt idx="5">
                  <c:v>11.9</c:v>
                </c:pt>
                <c:pt idx="6">
                  <c:v>19.899999999999999</c:v>
                </c:pt>
                <c:pt idx="7">
                  <c:v>20.3</c:v>
                </c:pt>
                <c:pt idx="8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5978.3</c:v>
                </c:pt>
                <c:pt idx="1">
                  <c:v>1250.5999999999999</c:v>
                </c:pt>
                <c:pt idx="2">
                  <c:v>1796.8</c:v>
                </c:pt>
                <c:pt idx="3">
                  <c:v>656.8</c:v>
                </c:pt>
                <c:pt idx="4">
                  <c:v>1547.6</c:v>
                </c:pt>
                <c:pt idx="5">
                  <c:v>21420.799999999999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1 638,4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5,0%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3375.4</c:v>
                </c:pt>
                <c:pt idx="1">
                  <c:v>3093.4</c:v>
                </c:pt>
                <c:pt idx="2">
                  <c:v>9311.7999999999993</c:v>
                </c:pt>
                <c:pt idx="3">
                  <c:v>2130.4</c:v>
                </c:pt>
                <c:pt idx="4">
                  <c:v>11506.2</c:v>
                </c:pt>
                <c:pt idx="5">
                  <c:v>1638.4</c:v>
                </c:pt>
                <c:pt idx="6">
                  <c:v>1878.9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8.8000000000000007</c:v>
                </c:pt>
                <c:pt idx="1">
                  <c:v>78.900000000000006</c:v>
                </c:pt>
                <c:pt idx="2">
                  <c:v>75.3</c:v>
                </c:pt>
                <c:pt idx="3">
                  <c:v>84.2</c:v>
                </c:pt>
                <c:pt idx="4">
                  <c:v>82.2</c:v>
                </c:pt>
                <c:pt idx="5">
                  <c:v>82.9</c:v>
                </c:pt>
                <c:pt idx="6">
                  <c:v>72.8</c:v>
                </c:pt>
                <c:pt idx="7">
                  <c:v>76</c:v>
                </c:pt>
                <c:pt idx="8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20</c:v>
                </c:pt>
                <c:pt idx="2">
                  <c:v>23.6</c:v>
                </c:pt>
                <c:pt idx="3">
                  <c:v>14.3</c:v>
                </c:pt>
                <c:pt idx="4">
                  <c:v>16.8</c:v>
                </c:pt>
                <c:pt idx="5">
                  <c:v>15.9</c:v>
                </c:pt>
                <c:pt idx="6">
                  <c:v>26.3</c:v>
                </c:pt>
                <c:pt idx="7">
                  <c:v>22.8</c:v>
                </c:pt>
                <c:pt idx="8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35.700000000000003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2.8718306405470937E-2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tx>
                <c:rich>
                  <a:bodyPr/>
                  <a:lstStyle/>
                  <a:p>
                    <a:fld id="{E5628A29-B738-45AC-81D4-217B7C9731E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63,7%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4.2372881355932306E-2"/>
                  <c:y val="-5.4263466201672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tx>
                <c:rich>
                  <a:bodyPr/>
                  <a:lstStyle/>
                  <a:p>
                    <a:fld id="{0C5A3992-AB2C-4A0D-845F-EF122B23ADCC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9,0%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tx>
                <c:rich>
                  <a:bodyPr/>
                  <a:lstStyle/>
                  <a:p>
                    <a:fld id="{EB57A7E8-F981-4BAA-850D-C34711649AFE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7,3%		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tx>
                <c:rich>
                  <a:bodyPr/>
                  <a:lstStyle/>
                  <a:p>
                    <a:fld id="{79793E3B-34EB-473D-B032-DD7FD7287FB7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8,0%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tx>
                <c:rich>
                  <a:bodyPr/>
                  <a:lstStyle/>
                  <a:p>
                    <a:fld id="{FD2F541F-527D-42FE-93CF-07337637D710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3,1 %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2 801,5</a:t>
                    </a:r>
                    <a:r>
                      <a:rPr lang="en-US" baseline="0" dirty="0"/>
                      <a:t>; 8,5%	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20993.7</c:v>
                </c:pt>
                <c:pt idx="1">
                  <c:v>124</c:v>
                </c:pt>
                <c:pt idx="2">
                  <c:v>2953.6</c:v>
                </c:pt>
                <c:pt idx="3">
                  <c:v>2406.8000000000002</c:v>
                </c:pt>
                <c:pt idx="4">
                  <c:v>2634.3</c:v>
                </c:pt>
                <c:pt idx="5">
                  <c:v>1020.6</c:v>
                </c:pt>
                <c:pt idx="6">
                  <c:v>2406.8000000000002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63.8</c:v>
                </c:pt>
                <c:pt idx="1">
                  <c:v>58.7</c:v>
                </c:pt>
                <c:pt idx="2">
                  <c:v>54</c:v>
                </c:pt>
                <c:pt idx="3">
                  <c:v>64.400000000000006</c:v>
                </c:pt>
                <c:pt idx="4">
                  <c:v>64.599999999999994</c:v>
                </c:pt>
                <c:pt idx="5">
                  <c:v>58.6</c:v>
                </c:pt>
                <c:pt idx="6">
                  <c:v>48.6</c:v>
                </c:pt>
                <c:pt idx="7">
                  <c:v>57.6</c:v>
                </c:pt>
                <c:pt idx="8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</c:v>
                </c:pt>
                <c:pt idx="1">
                  <c:v>6.6</c:v>
                </c:pt>
                <c:pt idx="2">
                  <c:v>7.8</c:v>
                </c:pt>
                <c:pt idx="3">
                  <c:v>8.1</c:v>
                </c:pt>
                <c:pt idx="4">
                  <c:v>6.3</c:v>
                </c:pt>
                <c:pt idx="5">
                  <c:v>4.0999999999999996</c:v>
                </c:pt>
                <c:pt idx="6">
                  <c:v>9.1999999999999993</c:v>
                </c:pt>
                <c:pt idx="7">
                  <c:v>7.1</c:v>
                </c:pt>
                <c:pt idx="8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6.9</c:v>
                </c:pt>
                <c:pt idx="1">
                  <c:v>24.8</c:v>
                </c:pt>
                <c:pt idx="2">
                  <c:v>29.8</c:v>
                </c:pt>
                <c:pt idx="3">
                  <c:v>17.399999999999999</c:v>
                </c:pt>
                <c:pt idx="4">
                  <c:v>22</c:v>
                </c:pt>
                <c:pt idx="5">
                  <c:v>18.2</c:v>
                </c:pt>
                <c:pt idx="6">
                  <c:v>36.4</c:v>
                </c:pt>
                <c:pt idx="7">
                  <c:v>25.8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8.5</c:v>
                </c:pt>
                <c:pt idx="1">
                  <c:v>8.1999999999999993</c:v>
                </c:pt>
                <c:pt idx="2">
                  <c:v>8.1999999999999993</c:v>
                </c:pt>
                <c:pt idx="3">
                  <c:v>8.6</c:v>
                </c:pt>
                <c:pt idx="4">
                  <c:v>0.9</c:v>
                </c:pt>
                <c:pt idx="5">
                  <c:v>8.6999999999999993</c:v>
                </c:pt>
                <c:pt idx="6">
                  <c:v>5.9</c:v>
                </c:pt>
                <c:pt idx="7">
                  <c:v>9.5</c:v>
                </c:pt>
                <c:pt idx="8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01.01.20 г.</c:v>
                </c:pt>
                <c:pt idx="1">
                  <c:v>01.01.21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297.7</c:v>
                </c:pt>
                <c:pt idx="1">
                  <c:v>226.7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01.01.20 г.</c:v>
                </c:pt>
                <c:pt idx="1">
                  <c:v>01.01.21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365902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2020 год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75528776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04568"/>
              </p:ext>
            </p:extLst>
          </p:nvPr>
        </p:nvGraphicFramePr>
        <p:xfrm>
          <a:off x="107505" y="555526"/>
          <a:ext cx="8856984" cy="4250458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619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222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32637,9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32650,9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32 937,9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32 934,5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-283,6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31974,5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31986,3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32 274,5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32 271,7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-285,4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663,4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662,8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25597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29849,9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10671,5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18976,1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31986,3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7436984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9128985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79201"/>
              </p:ext>
            </p:extLst>
          </p:nvPr>
        </p:nvGraphicFramePr>
        <p:xfrm>
          <a:off x="142844" y="27176"/>
          <a:ext cx="8786876" cy="4690566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be-BY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be-B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be-BY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kumimoji="0" lang="be-BY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25 246,1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26 272,0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4 902,4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30 148,5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32 934,5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24 846,3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25 839,0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4 663,8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6 432,7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29 510,1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32 271,7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1595056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5062979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560557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3473524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79976"/>
              </p:ext>
            </p:extLst>
          </p:nvPr>
        </p:nvGraphicFramePr>
        <p:xfrm>
          <a:off x="179512" y="-236562"/>
          <a:ext cx="8712966" cy="4847255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6072</TotalTime>
  <Words>783</Words>
  <Application>Microsoft Office PowerPoint</Application>
  <PresentationFormat>Экран (16:9)</PresentationFormat>
  <Paragraphs>471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497</cp:revision>
  <cp:lastPrinted>2016-04-12T06:59:46Z</cp:lastPrinted>
  <dcterms:created xsi:type="dcterms:W3CDTF">2013-10-16T05:53:51Z</dcterms:created>
  <dcterms:modified xsi:type="dcterms:W3CDTF">2021-03-10T12:04:55Z</dcterms:modified>
</cp:coreProperties>
</file>