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3" autoAdjust="0"/>
    <p:restoredTop sz="94676" autoAdjust="0"/>
  </p:normalViewPr>
  <p:slideViewPr>
    <p:cSldViewPr>
      <p:cViewPr varScale="1">
        <p:scale>
          <a:sx n="91" d="100"/>
          <a:sy n="91" d="100"/>
        </p:scale>
        <p:origin x="174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15.6</c:v>
                </c:pt>
                <c:pt idx="1">
                  <c:v>68.8</c:v>
                </c:pt>
                <c:pt idx="2">
                  <c:v>73.099999999999994</c:v>
                </c:pt>
                <c:pt idx="3">
                  <c:v>87.8</c:v>
                </c:pt>
                <c:pt idx="4">
                  <c:v>46</c:v>
                </c:pt>
                <c:pt idx="5">
                  <c:v>76.400000000000006</c:v>
                </c:pt>
                <c:pt idx="6">
                  <c:v>56.3</c:v>
                </c:pt>
                <c:pt idx="7">
                  <c:v>76.2</c:v>
                </c:pt>
                <c:pt idx="8">
                  <c:v>81.7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4.5</c:v>
                </c:pt>
                <c:pt idx="1">
                  <c:v>8.1</c:v>
                </c:pt>
                <c:pt idx="2">
                  <c:v>5.0999999999999996</c:v>
                </c:pt>
                <c:pt idx="3">
                  <c:v>5.2</c:v>
                </c:pt>
                <c:pt idx="4">
                  <c:v>5.3</c:v>
                </c:pt>
                <c:pt idx="5">
                  <c:v>8.9</c:v>
                </c:pt>
                <c:pt idx="6">
                  <c:v>15.1</c:v>
                </c:pt>
                <c:pt idx="7">
                  <c:v>4.2</c:v>
                </c:pt>
                <c:pt idx="8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4.3</c:v>
                </c:pt>
                <c:pt idx="1">
                  <c:v>5.8</c:v>
                </c:pt>
                <c:pt idx="2">
                  <c:v>5.2</c:v>
                </c:pt>
                <c:pt idx="3">
                  <c:v>0.8</c:v>
                </c:pt>
                <c:pt idx="4">
                  <c:v>3.1</c:v>
                </c:pt>
                <c:pt idx="5">
                  <c:v>14.1</c:v>
                </c:pt>
                <c:pt idx="6">
                  <c:v>11.3</c:v>
                </c:pt>
                <c:pt idx="7">
                  <c:v>4.9000000000000004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66.8</c:v>
                </c:pt>
                <c:pt idx="1">
                  <c:v>17.3</c:v>
                </c:pt>
                <c:pt idx="2">
                  <c:v>16.600000000000001</c:v>
                </c:pt>
                <c:pt idx="3">
                  <c:v>6.2</c:v>
                </c:pt>
                <c:pt idx="4">
                  <c:v>45.6</c:v>
                </c:pt>
                <c:pt idx="5">
                  <c:v>0.6</c:v>
                </c:pt>
                <c:pt idx="6">
                  <c:v>17.3</c:v>
                </c:pt>
                <c:pt idx="7">
                  <c:v>14.7</c:v>
                </c:pt>
                <c:pt idx="8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4739.2</c:v>
                </c:pt>
                <c:pt idx="1">
                  <c:v>1301.7</c:v>
                </c:pt>
                <c:pt idx="2">
                  <c:v>1663.6</c:v>
                </c:pt>
                <c:pt idx="3">
                  <c:v>774.3</c:v>
                </c:pt>
                <c:pt idx="4">
                  <c:v>1229.5</c:v>
                </c:pt>
                <c:pt idx="5">
                  <c:v>18624.099999999999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1 432,0</a:t>
                    </a:r>
                  </a:p>
                  <a:p>
                    <a:r>
                      <a:rPr lang="en-US" dirty="0" smtClean="0"/>
                      <a:t> 5,1%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tx>
                <c:rich>
                  <a:bodyPr/>
                  <a:lstStyle/>
                  <a:p>
                    <a:r>
                      <a:rPr lang="en-US" i="0" dirty="0" smtClean="0"/>
                      <a:t>2011,4</a:t>
                    </a:r>
                  </a:p>
                  <a:p>
                    <a:r>
                      <a:rPr lang="en-US" i="1" baseline="0" dirty="0" smtClean="0"/>
                      <a:t> </a:t>
                    </a:r>
                    <a:r>
                      <a:rPr lang="en-US" baseline="0" dirty="0" smtClean="0"/>
                      <a:t>7,1 %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2469.9</c:v>
                </c:pt>
                <c:pt idx="1">
                  <c:v>3417.5</c:v>
                </c:pt>
                <c:pt idx="2">
                  <c:v>6643.9</c:v>
                </c:pt>
                <c:pt idx="3">
                  <c:v>2011.4</c:v>
                </c:pt>
                <c:pt idx="4">
                  <c:v>10486.4</c:v>
                </c:pt>
                <c:pt idx="5">
                  <c:v>1432</c:v>
                </c:pt>
                <c:pt idx="6">
                  <c:v>1689.3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7.2</c:v>
                </c:pt>
                <c:pt idx="1">
                  <c:v>79.900000000000006</c:v>
                </c:pt>
                <c:pt idx="2">
                  <c:v>79.099999999999994</c:v>
                </c:pt>
                <c:pt idx="3">
                  <c:v>85.2</c:v>
                </c:pt>
                <c:pt idx="4">
                  <c:v>82.4</c:v>
                </c:pt>
                <c:pt idx="5">
                  <c:v>77.599999999999994</c:v>
                </c:pt>
                <c:pt idx="6">
                  <c:v>74.599999999999994</c:v>
                </c:pt>
                <c:pt idx="7">
                  <c:v>80.7</c:v>
                </c:pt>
                <c:pt idx="8">
                  <c:v>80.2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</c:v>
                </c:pt>
                <c:pt idx="1">
                  <c:v>19.8</c:v>
                </c:pt>
                <c:pt idx="2">
                  <c:v>20.9</c:v>
                </c:pt>
                <c:pt idx="3">
                  <c:v>14.8</c:v>
                </c:pt>
                <c:pt idx="4">
                  <c:v>17.600000000000001</c:v>
                </c:pt>
                <c:pt idx="5">
                  <c:v>20.9</c:v>
                </c:pt>
                <c:pt idx="6">
                  <c:v>25.4</c:v>
                </c:pt>
                <c:pt idx="7">
                  <c:v>19.3</c:v>
                </c:pt>
                <c:pt idx="8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12320.1</c:v>
                </c:pt>
                <c:pt idx="1">
                  <c:v>348.6</c:v>
                </c:pt>
                <c:pt idx="2">
                  <c:v>2824.3</c:v>
                </c:pt>
                <c:pt idx="3">
                  <c:v>419.4</c:v>
                </c:pt>
                <c:pt idx="4">
                  <c:v>4057</c:v>
                </c:pt>
                <c:pt idx="5">
                  <c:v>1008.2</c:v>
                </c:pt>
                <c:pt idx="6">
                  <c:v>6896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43.5</c:v>
                </c:pt>
                <c:pt idx="1">
                  <c:v>54.3</c:v>
                </c:pt>
                <c:pt idx="2">
                  <c:v>52.7</c:v>
                </c:pt>
                <c:pt idx="3">
                  <c:v>67</c:v>
                </c:pt>
                <c:pt idx="4">
                  <c:v>34.700000000000003</c:v>
                </c:pt>
                <c:pt idx="5">
                  <c:v>62.8</c:v>
                </c:pt>
                <c:pt idx="6">
                  <c:v>56.4</c:v>
                </c:pt>
                <c:pt idx="7">
                  <c:v>57.4</c:v>
                </c:pt>
                <c:pt idx="8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10.1</c:v>
                </c:pt>
                <c:pt idx="1">
                  <c:v>6.9</c:v>
                </c:pt>
                <c:pt idx="2">
                  <c:v>26.9</c:v>
                </c:pt>
                <c:pt idx="3">
                  <c:v>5.4</c:v>
                </c:pt>
                <c:pt idx="4">
                  <c:v>5.2</c:v>
                </c:pt>
                <c:pt idx="5">
                  <c:v>4.2</c:v>
                </c:pt>
                <c:pt idx="6">
                  <c:v>9</c:v>
                </c:pt>
                <c:pt idx="7">
                  <c:v>7.7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1.5</c:v>
                </c:pt>
                <c:pt idx="1">
                  <c:v>2.6</c:v>
                </c:pt>
                <c:pt idx="2">
                  <c:v>2.8</c:v>
                </c:pt>
                <c:pt idx="3">
                  <c:v>3.3</c:v>
                </c:pt>
                <c:pt idx="4">
                  <c:v>1.9</c:v>
                </c:pt>
                <c:pt idx="5">
                  <c:v>2.9</c:v>
                </c:pt>
                <c:pt idx="6">
                  <c:v>2.7</c:v>
                </c:pt>
                <c:pt idx="7">
                  <c:v>2.4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25.2</c:v>
                </c:pt>
                <c:pt idx="1">
                  <c:v>38.700000000000003</c:v>
                </c:pt>
                <c:pt idx="2">
                  <c:v>34.200000000000003</c:v>
                </c:pt>
                <c:pt idx="3">
                  <c:v>27.6</c:v>
                </c:pt>
                <c:pt idx="4">
                  <c:v>60</c:v>
                </c:pt>
                <c:pt idx="5">
                  <c:v>33</c:v>
                </c:pt>
                <c:pt idx="6">
                  <c:v>34.700000000000003</c:v>
                </c:pt>
                <c:pt idx="7">
                  <c:v>34.9</c:v>
                </c:pt>
                <c:pt idx="8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01.01.18 г.</c:v>
                </c:pt>
                <c:pt idx="1">
                  <c:v>01.01.19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986.5</c:v>
                </c:pt>
                <c:pt idx="1">
                  <c:v>450.2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01.01.18 г.</c:v>
                </c:pt>
                <c:pt idx="1">
                  <c:v>01.01.19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75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106026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2018 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74824253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49171"/>
              </p:ext>
            </p:extLst>
          </p:nvPr>
        </p:nvGraphicFramePr>
        <p:xfrm>
          <a:off x="107505" y="555526"/>
          <a:ext cx="8856984" cy="4090114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67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19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28002,9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28332,4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101,17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28162,9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28150,4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182,0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27397,3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27726,5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27557,3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27545,0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182,0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124,2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100,21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99,73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100,20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06587"/>
              </p:ext>
            </p:extLst>
          </p:nvPr>
        </p:nvGraphicFramePr>
        <p:xfrm>
          <a:off x="107505" y="267494"/>
          <a:ext cx="8640961" cy="4406138"/>
        </p:xfrm>
        <a:graphic>
          <a:graphicData uri="http://schemas.openxmlformats.org/drawingml/2006/table">
            <a:tbl>
              <a:tblPr/>
              <a:tblGrid>
                <a:gridCol w="140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1137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554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2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7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35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9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26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9708,3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17010,1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18624,1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29854,0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28332,4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8121,6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9207,0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16951,1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18519,5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29382,9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27726,5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1617,1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88255155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0288238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02068"/>
              </p:ext>
            </p:extLst>
          </p:nvPr>
        </p:nvGraphicFramePr>
        <p:xfrm>
          <a:off x="142844" y="27176"/>
          <a:ext cx="8786876" cy="453637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росту %,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10 883,6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6 896,0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29 526,4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28 150,4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18 357,3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20 883,4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10 700,1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6 662,0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29 057,4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27 545,0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72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1493935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948695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8752602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0822657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72560"/>
              </p:ext>
            </p:extLst>
          </p:nvPr>
        </p:nvGraphicFramePr>
        <p:xfrm>
          <a:off x="-828599" y="-1604714"/>
          <a:ext cx="9397549" cy="4888998"/>
        </p:xfrm>
        <a:graphic>
          <a:graphicData uri="http://schemas.openxmlformats.org/drawingml/2006/table">
            <a:tbl>
              <a:tblPr/>
              <a:tblGrid>
                <a:gridCol w="67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1.2018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-525,3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РАЗАМ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-525,3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5752</TotalTime>
  <Words>709</Words>
  <Application>Microsoft Office PowerPoint</Application>
  <PresentationFormat>Экран (16:9)</PresentationFormat>
  <Paragraphs>440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</cp:lastModifiedBy>
  <cp:revision>453</cp:revision>
  <cp:lastPrinted>2016-04-12T06:59:46Z</cp:lastPrinted>
  <dcterms:created xsi:type="dcterms:W3CDTF">2013-10-16T05:53:51Z</dcterms:created>
  <dcterms:modified xsi:type="dcterms:W3CDTF">2019-03-13T08:39:24Z</dcterms:modified>
</cp:coreProperties>
</file>