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76" autoAdjust="0"/>
  </p:normalViewPr>
  <p:slideViewPr>
    <p:cSldViewPr>
      <p:cViewPr varScale="1">
        <p:scale>
          <a:sx n="85" d="100"/>
          <a:sy n="85" d="100"/>
        </p:scale>
        <p:origin x="78" y="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15.6</c:v>
                </c:pt>
                <c:pt idx="1">
                  <c:v>68.8</c:v>
                </c:pt>
                <c:pt idx="2">
                  <c:v>73.099999999999994</c:v>
                </c:pt>
                <c:pt idx="3">
                  <c:v>87.8</c:v>
                </c:pt>
                <c:pt idx="4">
                  <c:v>46</c:v>
                </c:pt>
                <c:pt idx="5">
                  <c:v>76.400000000000006</c:v>
                </c:pt>
                <c:pt idx="6">
                  <c:v>56.3</c:v>
                </c:pt>
                <c:pt idx="7">
                  <c:v>76.2</c:v>
                </c:pt>
                <c:pt idx="8">
                  <c:v>81.7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4.5</c:v>
                </c:pt>
                <c:pt idx="1">
                  <c:v>8.1</c:v>
                </c:pt>
                <c:pt idx="2">
                  <c:v>5.0999999999999996</c:v>
                </c:pt>
                <c:pt idx="3">
                  <c:v>5.2</c:v>
                </c:pt>
                <c:pt idx="4">
                  <c:v>5.3</c:v>
                </c:pt>
                <c:pt idx="5">
                  <c:v>8.9</c:v>
                </c:pt>
                <c:pt idx="6">
                  <c:v>15.1</c:v>
                </c:pt>
                <c:pt idx="7">
                  <c:v>4.2</c:v>
                </c:pt>
                <c:pt idx="8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4.3</c:v>
                </c:pt>
                <c:pt idx="1">
                  <c:v>5.8</c:v>
                </c:pt>
                <c:pt idx="2">
                  <c:v>5.2</c:v>
                </c:pt>
                <c:pt idx="3">
                  <c:v>0.8</c:v>
                </c:pt>
                <c:pt idx="4">
                  <c:v>3.1</c:v>
                </c:pt>
                <c:pt idx="5">
                  <c:v>14.1</c:v>
                </c:pt>
                <c:pt idx="6">
                  <c:v>11.3</c:v>
                </c:pt>
                <c:pt idx="7">
                  <c:v>4.9000000000000004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66.8</c:v>
                </c:pt>
                <c:pt idx="1">
                  <c:v>17.3</c:v>
                </c:pt>
                <c:pt idx="2">
                  <c:v>16.600000000000001</c:v>
                </c:pt>
                <c:pt idx="3">
                  <c:v>6.2</c:v>
                </c:pt>
                <c:pt idx="4">
                  <c:v>45.6</c:v>
                </c:pt>
                <c:pt idx="5">
                  <c:v>0.6</c:v>
                </c:pt>
                <c:pt idx="6">
                  <c:v>17.3</c:v>
                </c:pt>
                <c:pt idx="7">
                  <c:v>14.7</c:v>
                </c:pt>
                <c:pt idx="8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4739.2</c:v>
                </c:pt>
                <c:pt idx="1">
                  <c:v>1301.7</c:v>
                </c:pt>
                <c:pt idx="2">
                  <c:v>1663.6</c:v>
                </c:pt>
                <c:pt idx="3">
                  <c:v>774.3</c:v>
                </c:pt>
                <c:pt idx="4">
                  <c:v>1229.5</c:v>
                </c:pt>
                <c:pt idx="5">
                  <c:v>18624.099999999999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2469.9</c:v>
                </c:pt>
                <c:pt idx="1">
                  <c:v>3417.5</c:v>
                </c:pt>
                <c:pt idx="2">
                  <c:v>6643.9</c:v>
                </c:pt>
                <c:pt idx="3">
                  <c:v>2011.4</c:v>
                </c:pt>
                <c:pt idx="4">
                  <c:v>10486.4</c:v>
                </c:pt>
                <c:pt idx="5">
                  <c:v>1432</c:v>
                </c:pt>
                <c:pt idx="6">
                  <c:v>1689.3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7.2</c:v>
                </c:pt>
                <c:pt idx="1">
                  <c:v>79.900000000000006</c:v>
                </c:pt>
                <c:pt idx="2">
                  <c:v>79.099999999999994</c:v>
                </c:pt>
                <c:pt idx="3">
                  <c:v>85.2</c:v>
                </c:pt>
                <c:pt idx="4">
                  <c:v>82.4</c:v>
                </c:pt>
                <c:pt idx="5">
                  <c:v>77.599999999999994</c:v>
                </c:pt>
                <c:pt idx="6">
                  <c:v>74.599999999999994</c:v>
                </c:pt>
                <c:pt idx="7">
                  <c:v>80.7</c:v>
                </c:pt>
                <c:pt idx="8">
                  <c:v>80.2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</c:v>
                </c:pt>
                <c:pt idx="1">
                  <c:v>19.8</c:v>
                </c:pt>
                <c:pt idx="2">
                  <c:v>20.9</c:v>
                </c:pt>
                <c:pt idx="3">
                  <c:v>14.8</c:v>
                </c:pt>
                <c:pt idx="4">
                  <c:v>17.600000000000001</c:v>
                </c:pt>
                <c:pt idx="5">
                  <c:v>20.9</c:v>
                </c:pt>
                <c:pt idx="6">
                  <c:v>25.4</c:v>
                </c:pt>
                <c:pt idx="7">
                  <c:v>19.3</c:v>
                </c:pt>
                <c:pt idx="8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6.1</c:v>
                </c:pt>
                <c:pt idx="1">
                  <c:v>0.2</c:v>
                </c:pt>
                <c:pt idx="5">
                  <c:v>1.5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58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-7.3446327683615822E-2"/>
                  <c:y val="-5.149530011170749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0"/>
                  <c:y val="-1.860164019289978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12320.1</c:v>
                </c:pt>
                <c:pt idx="1">
                  <c:v>348.6</c:v>
                </c:pt>
                <c:pt idx="2">
                  <c:v>2824.3</c:v>
                </c:pt>
                <c:pt idx="3">
                  <c:v>419.4</c:v>
                </c:pt>
                <c:pt idx="4">
                  <c:v>4057</c:v>
                </c:pt>
                <c:pt idx="5">
                  <c:v>1008.2</c:v>
                </c:pt>
                <c:pt idx="6">
                  <c:v>6896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43.5</c:v>
                </c:pt>
                <c:pt idx="1">
                  <c:v>54.3</c:v>
                </c:pt>
                <c:pt idx="2">
                  <c:v>52.7</c:v>
                </c:pt>
                <c:pt idx="3">
                  <c:v>67</c:v>
                </c:pt>
                <c:pt idx="4">
                  <c:v>34.700000000000003</c:v>
                </c:pt>
                <c:pt idx="5">
                  <c:v>62.8</c:v>
                </c:pt>
                <c:pt idx="6">
                  <c:v>56.4</c:v>
                </c:pt>
                <c:pt idx="7">
                  <c:v>57.4</c:v>
                </c:pt>
                <c:pt idx="8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10.1</c:v>
                </c:pt>
                <c:pt idx="1">
                  <c:v>6.9</c:v>
                </c:pt>
                <c:pt idx="2">
                  <c:v>26.9</c:v>
                </c:pt>
                <c:pt idx="3">
                  <c:v>5.4</c:v>
                </c:pt>
                <c:pt idx="4">
                  <c:v>5.2</c:v>
                </c:pt>
                <c:pt idx="5">
                  <c:v>3.3</c:v>
                </c:pt>
                <c:pt idx="6">
                  <c:v>7.6</c:v>
                </c:pt>
                <c:pt idx="7">
                  <c:v>7.7</c:v>
                </c:pt>
                <c:pt idx="8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1.5</c:v>
                </c:pt>
                <c:pt idx="1">
                  <c:v>2.6</c:v>
                </c:pt>
                <c:pt idx="2">
                  <c:v>2.8</c:v>
                </c:pt>
                <c:pt idx="3">
                  <c:v>3.3</c:v>
                </c:pt>
                <c:pt idx="4">
                  <c:v>1.9</c:v>
                </c:pt>
                <c:pt idx="5">
                  <c:v>2.9</c:v>
                </c:pt>
                <c:pt idx="6">
                  <c:v>2.7</c:v>
                </c:pt>
                <c:pt idx="7">
                  <c:v>2.4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25.2</c:v>
                </c:pt>
                <c:pt idx="1">
                  <c:v>36.200000000000003</c:v>
                </c:pt>
                <c:pt idx="2">
                  <c:v>17.600000000000001</c:v>
                </c:pt>
                <c:pt idx="3">
                  <c:v>24.3</c:v>
                </c:pt>
                <c:pt idx="4">
                  <c:v>58.2</c:v>
                </c:pt>
                <c:pt idx="5">
                  <c:v>30.1</c:v>
                </c:pt>
                <c:pt idx="6">
                  <c:v>33.299999999999997</c:v>
                </c:pt>
                <c:pt idx="7">
                  <c:v>32.5</c:v>
                </c:pt>
                <c:pt idx="8">
                  <c:v>31.1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01.01.18 г.</c:v>
                </c:pt>
                <c:pt idx="1">
                  <c:v>01.01.19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986.5</c:v>
                </c:pt>
                <c:pt idx="1">
                  <c:v>450.2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01.01.18 г.</c:v>
                </c:pt>
                <c:pt idx="1">
                  <c:v>01.01.19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75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41363"/>
            <a:ext cx="658177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33245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8911533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281147"/>
              </p:ext>
            </p:extLst>
          </p:nvPr>
        </p:nvGraphicFramePr>
        <p:xfrm>
          <a:off x="107506" y="555526"/>
          <a:ext cx="8928988" cy="4234130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9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28002,9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28332,4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101,17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28162,9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28 150,4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182,0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27397,3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27726,5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27557,3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27 545,0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182,0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605,4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86,0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124,2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100,21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123,9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123,9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99,73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84,8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100,20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73191"/>
              </p:ext>
            </p:extLst>
          </p:nvPr>
        </p:nvGraphicFramePr>
        <p:xfrm>
          <a:off x="107503" y="483517"/>
          <a:ext cx="8928989" cy="4452549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</a:t>
                      </a:r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8533,7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9708,3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113,8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17010,1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18624,1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109,5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29854,0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smtClean="0"/>
                        <a:t>28332,4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94,9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8121,6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9207,0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113,3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16951,1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18519,5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109,3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29382,9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27726,5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94,3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412,1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501,3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121,6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59,0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104,6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177,3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471,1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605,9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128,6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55,0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71,8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130,5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14,2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146,4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64,7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86,0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132,9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47,7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57,7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542,8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48,5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61,5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126,8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67,6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123,1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56,6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1617,1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58,3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124,2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213,0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69,9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78,8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112,7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69,8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79,3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113,6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59,5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70,1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117,8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14,7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60,7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83,7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84,8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101,3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55,0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117,3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11,1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152,1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62,3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75,6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121,3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70,1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90,8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129,5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3,7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smtClean="0"/>
                        <a:t>27,2</a:t>
                      </a:r>
                      <a:endParaRPr lang="ru-RU" sz="14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83,8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112,8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5984485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9449411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53870"/>
              </p:ext>
            </p:extLst>
          </p:nvPr>
        </p:nvGraphicFramePr>
        <p:xfrm>
          <a:off x="142844" y="27176"/>
          <a:ext cx="8786876" cy="483533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18 642,8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21 254,4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10 883,6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6 896,0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29 526,4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28 150,4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18 357,3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20 883,4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10 700,1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6 662,0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29 057,4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27 545,0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6560382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3378176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2211194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3539831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51610"/>
              </p:ext>
            </p:extLst>
          </p:nvPr>
        </p:nvGraphicFramePr>
        <p:xfrm>
          <a:off x="-1116632" y="-596602"/>
          <a:ext cx="8866441" cy="4840770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01.01.2019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01.01.2019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143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-525,3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-525,3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5929</TotalTime>
  <Words>682</Words>
  <Application>Microsoft Office PowerPoint</Application>
  <PresentationFormat>Экран (16:9)</PresentationFormat>
  <Paragraphs>445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Лохман Елена</cp:lastModifiedBy>
  <cp:revision>418</cp:revision>
  <cp:lastPrinted>2019-03-13T08:14:05Z</cp:lastPrinted>
  <dcterms:created xsi:type="dcterms:W3CDTF">2013-10-16T05:53:51Z</dcterms:created>
  <dcterms:modified xsi:type="dcterms:W3CDTF">2019-03-13T08:40:50Z</dcterms:modified>
</cp:coreProperties>
</file>